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1" r:id="rId6"/>
    <p:sldId id="279" r:id="rId7"/>
    <p:sldId id="280" r:id="rId8"/>
    <p:sldId id="282" r:id="rId9"/>
    <p:sldId id="283" r:id="rId10"/>
    <p:sldId id="292" r:id="rId11"/>
    <p:sldId id="293" r:id="rId12"/>
    <p:sldId id="294" r:id="rId13"/>
    <p:sldId id="285" r:id="rId14"/>
    <p:sldId id="306" r:id="rId15"/>
    <p:sldId id="286" r:id="rId16"/>
    <p:sldId id="295" r:id="rId17"/>
    <p:sldId id="296" r:id="rId18"/>
    <p:sldId id="298" r:id="rId19"/>
    <p:sldId id="299" r:id="rId20"/>
    <p:sldId id="300" r:id="rId21"/>
    <p:sldId id="303" r:id="rId22"/>
    <p:sldId id="304" r:id="rId23"/>
    <p:sldId id="302" r:id="rId24"/>
    <p:sldId id="307" r:id="rId25"/>
    <p:sldId id="308" r:id="rId26"/>
    <p:sldId id="310" r:id="rId27"/>
    <p:sldId id="311" r:id="rId28"/>
    <p:sldId id="312" r:id="rId29"/>
    <p:sldId id="313" r:id="rId30"/>
    <p:sldId id="301" r:id="rId31"/>
    <p:sldId id="297" r:id="rId32"/>
    <p:sldId id="314" r:id="rId33"/>
    <p:sldId id="27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4E5412-F0A9-4715-83EE-0CC97967F12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9B3A35-5AE5-4821-8FFD-A3D504DC8455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  <a:cs typeface="Calibri" panose="020F0502020204030204" pitchFamily="34" charset="0"/>
            </a:rPr>
            <a:t>↑ BIENESTAR</a:t>
          </a:r>
          <a:endParaRPr lang="es-ES" dirty="0"/>
        </a:p>
      </dgm:t>
    </dgm:pt>
    <dgm:pt modelId="{1F59E71D-5149-4C2C-9C43-A8794AAFD627}" type="parTrans" cxnId="{E1D014B1-C83F-4413-9ABC-3A52889EEF0B}">
      <dgm:prSet/>
      <dgm:spPr/>
      <dgm:t>
        <a:bodyPr/>
        <a:lstStyle/>
        <a:p>
          <a:endParaRPr lang="es-ES"/>
        </a:p>
      </dgm:t>
    </dgm:pt>
    <dgm:pt modelId="{CF39B96A-74BB-467E-9619-3A6C82C256E7}" type="sibTrans" cxnId="{E1D014B1-C83F-4413-9ABC-3A52889EEF0B}">
      <dgm:prSet/>
      <dgm:spPr/>
      <dgm:t>
        <a:bodyPr/>
        <a:lstStyle/>
        <a:p>
          <a:endParaRPr lang="es-ES"/>
        </a:p>
      </dgm:t>
    </dgm:pt>
    <dgm:pt modelId="{F306CE17-2D32-41A3-A32F-C618052DAD0B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  <a:cs typeface="Calibri" panose="020F0502020204030204" pitchFamily="34" charset="0"/>
            </a:rPr>
            <a:t>↑ CALIDAD DE VIDA </a:t>
          </a:r>
          <a:endParaRPr lang="es-ES" dirty="0"/>
        </a:p>
      </dgm:t>
    </dgm:pt>
    <dgm:pt modelId="{8DF38CEA-C709-4FC6-9330-66D3475E1DCF}" type="parTrans" cxnId="{80A57E91-8D6F-4B14-AA36-E6ED35F47FDF}">
      <dgm:prSet/>
      <dgm:spPr/>
      <dgm:t>
        <a:bodyPr/>
        <a:lstStyle/>
        <a:p>
          <a:endParaRPr lang="es-ES"/>
        </a:p>
      </dgm:t>
    </dgm:pt>
    <dgm:pt modelId="{72933068-56DE-4D4A-B995-F489BBC791D4}" type="sibTrans" cxnId="{80A57E91-8D6F-4B14-AA36-E6ED35F47FDF}">
      <dgm:prSet/>
      <dgm:spPr/>
      <dgm:t>
        <a:bodyPr/>
        <a:lstStyle/>
        <a:p>
          <a:endParaRPr lang="es-ES"/>
        </a:p>
      </dgm:t>
    </dgm:pt>
    <dgm:pt modelId="{1CCD6891-D4A4-4B4E-9B81-E9356AAD748E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  <a:cs typeface="Calibri" panose="020F0502020204030204" pitchFamily="34" charset="0"/>
            </a:rPr>
            <a:t>↑ SALUD DEL TRABAJADOR</a:t>
          </a:r>
          <a:endParaRPr lang="es-ES" dirty="0"/>
        </a:p>
      </dgm:t>
    </dgm:pt>
    <dgm:pt modelId="{6DD6B119-FEC7-40A5-838D-BCDB84EA62D4}" type="parTrans" cxnId="{F2090E1E-5771-48A1-949E-B66209E9580A}">
      <dgm:prSet/>
      <dgm:spPr/>
      <dgm:t>
        <a:bodyPr/>
        <a:lstStyle/>
        <a:p>
          <a:endParaRPr lang="es-ES"/>
        </a:p>
      </dgm:t>
    </dgm:pt>
    <dgm:pt modelId="{1DD2E60A-747E-4003-B828-6D61959AACD1}" type="sibTrans" cxnId="{F2090E1E-5771-48A1-949E-B66209E9580A}">
      <dgm:prSet/>
      <dgm:spPr/>
      <dgm:t>
        <a:bodyPr/>
        <a:lstStyle/>
        <a:p>
          <a:endParaRPr lang="es-ES"/>
        </a:p>
      </dgm:t>
    </dgm:pt>
    <dgm:pt modelId="{76FB832F-7CEB-4266-BA2D-8D2B2339C6CE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  <a:cs typeface="Calibri" panose="020F0502020204030204" pitchFamily="34" charset="0"/>
            </a:rPr>
            <a:t>↑ PRODUCTIVIDAD</a:t>
          </a:r>
          <a:endParaRPr lang="es-ES" dirty="0"/>
        </a:p>
      </dgm:t>
    </dgm:pt>
    <dgm:pt modelId="{2143EA50-F9E2-4279-A806-7BA4ED80164E}" type="parTrans" cxnId="{6905DDF3-B1F3-44A6-8654-07FCB7E469FE}">
      <dgm:prSet/>
      <dgm:spPr/>
      <dgm:t>
        <a:bodyPr/>
        <a:lstStyle/>
        <a:p>
          <a:endParaRPr lang="es-ES"/>
        </a:p>
      </dgm:t>
    </dgm:pt>
    <dgm:pt modelId="{14EADF0F-9502-4878-A45A-7A68DD55EA3C}" type="sibTrans" cxnId="{6905DDF3-B1F3-44A6-8654-07FCB7E469FE}">
      <dgm:prSet/>
      <dgm:spPr/>
      <dgm:t>
        <a:bodyPr/>
        <a:lstStyle/>
        <a:p>
          <a:endParaRPr lang="es-ES"/>
        </a:p>
      </dgm:t>
    </dgm:pt>
    <dgm:pt modelId="{38243A2E-8F7A-40C2-BAC2-9CC94F999FA1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  <a:cs typeface="Calibri" panose="020F0502020204030204" pitchFamily="34" charset="0"/>
            </a:rPr>
            <a:t>↑ SEGURIDAD</a:t>
          </a:r>
          <a:endParaRPr lang="es-ES" dirty="0"/>
        </a:p>
      </dgm:t>
    </dgm:pt>
    <dgm:pt modelId="{8253A61C-5CCF-4FE2-949F-58E9BAA02212}" type="parTrans" cxnId="{B30459E7-54D7-4FF1-B302-164D3AB54357}">
      <dgm:prSet/>
      <dgm:spPr/>
      <dgm:t>
        <a:bodyPr/>
        <a:lstStyle/>
        <a:p>
          <a:endParaRPr lang="es-ES"/>
        </a:p>
      </dgm:t>
    </dgm:pt>
    <dgm:pt modelId="{11938FBC-1C42-4A95-9A1B-104F07B70D29}" type="sibTrans" cxnId="{B30459E7-54D7-4FF1-B302-164D3AB54357}">
      <dgm:prSet/>
      <dgm:spPr/>
      <dgm:t>
        <a:bodyPr/>
        <a:lstStyle/>
        <a:p>
          <a:endParaRPr lang="es-ES"/>
        </a:p>
      </dgm:t>
    </dgm:pt>
    <dgm:pt modelId="{A520D573-60CB-4853-AD95-6E0585BD9694}" type="pres">
      <dgm:prSet presAssocID="{1E4E5412-F0A9-4715-83EE-0CC97967F12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EF38397-0BFC-4DD7-AAD7-5EAF996493FC}" type="pres">
      <dgm:prSet presAssocID="{A89B3A35-5AE5-4821-8FFD-A3D504DC8455}" presName="centerShape" presStyleLbl="node0" presStyleIdx="0" presStyleCnt="1"/>
      <dgm:spPr/>
      <dgm:t>
        <a:bodyPr/>
        <a:lstStyle/>
        <a:p>
          <a:endParaRPr lang="es-ES"/>
        </a:p>
      </dgm:t>
    </dgm:pt>
    <dgm:pt modelId="{40C2162A-4938-4395-8EC2-D9B3D7B2CEEA}" type="pres">
      <dgm:prSet presAssocID="{8DF38CEA-C709-4FC6-9330-66D3475E1DCF}" presName="parTrans" presStyleLbl="bgSibTrans2D1" presStyleIdx="0" presStyleCnt="4"/>
      <dgm:spPr/>
    </dgm:pt>
    <dgm:pt modelId="{783C1931-C043-4A68-B953-500ECE40BCE8}" type="pres">
      <dgm:prSet presAssocID="{F306CE17-2D32-41A3-A32F-C618052DAD0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A08081-59F7-45ED-BBFA-F58C1369317C}" type="pres">
      <dgm:prSet presAssocID="{6DD6B119-FEC7-40A5-838D-BCDB84EA62D4}" presName="parTrans" presStyleLbl="bgSibTrans2D1" presStyleIdx="1" presStyleCnt="4"/>
      <dgm:spPr/>
    </dgm:pt>
    <dgm:pt modelId="{EB64B76E-19EF-4E21-A869-511D756627DA}" type="pres">
      <dgm:prSet presAssocID="{1CCD6891-D4A4-4B4E-9B81-E9356AAD748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2FE4B-8681-42D4-A9ED-E3B3F4C826BA}" type="pres">
      <dgm:prSet presAssocID="{8253A61C-5CCF-4FE2-949F-58E9BAA02212}" presName="parTrans" presStyleLbl="bgSibTrans2D1" presStyleIdx="2" presStyleCnt="4"/>
      <dgm:spPr/>
    </dgm:pt>
    <dgm:pt modelId="{F7E9DE1A-71C0-4ECA-858D-28182B356711}" type="pres">
      <dgm:prSet presAssocID="{38243A2E-8F7A-40C2-BAC2-9CC94F999FA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F07EDA-F9DF-4A67-8100-A56B2182726C}" type="pres">
      <dgm:prSet presAssocID="{2143EA50-F9E2-4279-A806-7BA4ED80164E}" presName="parTrans" presStyleLbl="bgSibTrans2D1" presStyleIdx="3" presStyleCnt="4"/>
      <dgm:spPr/>
    </dgm:pt>
    <dgm:pt modelId="{32152B2B-9B14-4A89-9F21-1D5043546C99}" type="pres">
      <dgm:prSet presAssocID="{76FB832F-7CEB-4266-BA2D-8D2B2339C6C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1D014B1-C83F-4413-9ABC-3A52889EEF0B}" srcId="{1E4E5412-F0A9-4715-83EE-0CC97967F127}" destId="{A89B3A35-5AE5-4821-8FFD-A3D504DC8455}" srcOrd="0" destOrd="0" parTransId="{1F59E71D-5149-4C2C-9C43-A8794AAFD627}" sibTransId="{CF39B96A-74BB-467E-9619-3A6C82C256E7}"/>
    <dgm:cxn modelId="{E7440DCB-6CA5-402F-A083-6594692B93D6}" type="presOf" srcId="{8253A61C-5CCF-4FE2-949F-58E9BAA02212}" destId="{19F2FE4B-8681-42D4-A9ED-E3B3F4C826BA}" srcOrd="0" destOrd="0" presId="urn:microsoft.com/office/officeart/2005/8/layout/radial4"/>
    <dgm:cxn modelId="{C145C530-A39F-4F19-B7DA-BA22B5309F3D}" type="presOf" srcId="{8DF38CEA-C709-4FC6-9330-66D3475E1DCF}" destId="{40C2162A-4938-4395-8EC2-D9B3D7B2CEEA}" srcOrd="0" destOrd="0" presId="urn:microsoft.com/office/officeart/2005/8/layout/radial4"/>
    <dgm:cxn modelId="{B30459E7-54D7-4FF1-B302-164D3AB54357}" srcId="{A89B3A35-5AE5-4821-8FFD-A3D504DC8455}" destId="{38243A2E-8F7A-40C2-BAC2-9CC94F999FA1}" srcOrd="2" destOrd="0" parTransId="{8253A61C-5CCF-4FE2-949F-58E9BAA02212}" sibTransId="{11938FBC-1C42-4A95-9A1B-104F07B70D29}"/>
    <dgm:cxn modelId="{F2090E1E-5771-48A1-949E-B66209E9580A}" srcId="{A89B3A35-5AE5-4821-8FFD-A3D504DC8455}" destId="{1CCD6891-D4A4-4B4E-9B81-E9356AAD748E}" srcOrd="1" destOrd="0" parTransId="{6DD6B119-FEC7-40A5-838D-BCDB84EA62D4}" sibTransId="{1DD2E60A-747E-4003-B828-6D61959AACD1}"/>
    <dgm:cxn modelId="{6905DDF3-B1F3-44A6-8654-07FCB7E469FE}" srcId="{A89B3A35-5AE5-4821-8FFD-A3D504DC8455}" destId="{76FB832F-7CEB-4266-BA2D-8D2B2339C6CE}" srcOrd="3" destOrd="0" parTransId="{2143EA50-F9E2-4279-A806-7BA4ED80164E}" sibTransId="{14EADF0F-9502-4878-A45A-7A68DD55EA3C}"/>
    <dgm:cxn modelId="{9521D87C-1C45-43D5-8D4E-88E704BD9938}" type="presOf" srcId="{76FB832F-7CEB-4266-BA2D-8D2B2339C6CE}" destId="{32152B2B-9B14-4A89-9F21-1D5043546C99}" srcOrd="0" destOrd="0" presId="urn:microsoft.com/office/officeart/2005/8/layout/radial4"/>
    <dgm:cxn modelId="{6A690113-531F-4D14-BD14-122A954BD7B0}" type="presOf" srcId="{6DD6B119-FEC7-40A5-838D-BCDB84EA62D4}" destId="{2FA08081-59F7-45ED-BBFA-F58C1369317C}" srcOrd="0" destOrd="0" presId="urn:microsoft.com/office/officeart/2005/8/layout/radial4"/>
    <dgm:cxn modelId="{EC0AF2F5-8BBB-4021-96D7-E67C5CC83360}" type="presOf" srcId="{1CCD6891-D4A4-4B4E-9B81-E9356AAD748E}" destId="{EB64B76E-19EF-4E21-A869-511D756627DA}" srcOrd="0" destOrd="0" presId="urn:microsoft.com/office/officeart/2005/8/layout/radial4"/>
    <dgm:cxn modelId="{B26BDB90-3003-4D00-B039-3D021A58641D}" type="presOf" srcId="{38243A2E-8F7A-40C2-BAC2-9CC94F999FA1}" destId="{F7E9DE1A-71C0-4ECA-858D-28182B356711}" srcOrd="0" destOrd="0" presId="urn:microsoft.com/office/officeart/2005/8/layout/radial4"/>
    <dgm:cxn modelId="{AFD70EC6-519E-4E0C-9A69-AD6FB0913290}" type="presOf" srcId="{1E4E5412-F0A9-4715-83EE-0CC97967F127}" destId="{A520D573-60CB-4853-AD95-6E0585BD9694}" srcOrd="0" destOrd="0" presId="urn:microsoft.com/office/officeart/2005/8/layout/radial4"/>
    <dgm:cxn modelId="{705E79E4-9805-42F0-80B7-C880743AB209}" type="presOf" srcId="{F306CE17-2D32-41A3-A32F-C618052DAD0B}" destId="{783C1931-C043-4A68-B953-500ECE40BCE8}" srcOrd="0" destOrd="0" presId="urn:microsoft.com/office/officeart/2005/8/layout/radial4"/>
    <dgm:cxn modelId="{80A57E91-8D6F-4B14-AA36-E6ED35F47FDF}" srcId="{A89B3A35-5AE5-4821-8FFD-A3D504DC8455}" destId="{F306CE17-2D32-41A3-A32F-C618052DAD0B}" srcOrd="0" destOrd="0" parTransId="{8DF38CEA-C709-4FC6-9330-66D3475E1DCF}" sibTransId="{72933068-56DE-4D4A-B995-F489BBC791D4}"/>
    <dgm:cxn modelId="{4E1DE159-AB77-423F-9852-97A9C161F611}" type="presOf" srcId="{A89B3A35-5AE5-4821-8FFD-A3D504DC8455}" destId="{9EF38397-0BFC-4DD7-AAD7-5EAF996493FC}" srcOrd="0" destOrd="0" presId="urn:microsoft.com/office/officeart/2005/8/layout/radial4"/>
    <dgm:cxn modelId="{59FDB6B3-BBB0-4711-8421-07C002585985}" type="presOf" srcId="{2143EA50-F9E2-4279-A806-7BA4ED80164E}" destId="{71F07EDA-F9DF-4A67-8100-A56B2182726C}" srcOrd="0" destOrd="0" presId="urn:microsoft.com/office/officeart/2005/8/layout/radial4"/>
    <dgm:cxn modelId="{68CC353E-0C5D-4014-B3FB-50A3E6CB5DF0}" type="presParOf" srcId="{A520D573-60CB-4853-AD95-6E0585BD9694}" destId="{9EF38397-0BFC-4DD7-AAD7-5EAF996493FC}" srcOrd="0" destOrd="0" presId="urn:microsoft.com/office/officeart/2005/8/layout/radial4"/>
    <dgm:cxn modelId="{1D289061-E5E1-485C-B967-164F85DC7B92}" type="presParOf" srcId="{A520D573-60CB-4853-AD95-6E0585BD9694}" destId="{40C2162A-4938-4395-8EC2-D9B3D7B2CEEA}" srcOrd="1" destOrd="0" presId="urn:microsoft.com/office/officeart/2005/8/layout/radial4"/>
    <dgm:cxn modelId="{3302DCA7-2764-439A-AE32-BB392BD314C6}" type="presParOf" srcId="{A520D573-60CB-4853-AD95-6E0585BD9694}" destId="{783C1931-C043-4A68-B953-500ECE40BCE8}" srcOrd="2" destOrd="0" presId="urn:microsoft.com/office/officeart/2005/8/layout/radial4"/>
    <dgm:cxn modelId="{446EA787-44B3-4456-87D1-9590C2084F58}" type="presParOf" srcId="{A520D573-60CB-4853-AD95-6E0585BD9694}" destId="{2FA08081-59F7-45ED-BBFA-F58C1369317C}" srcOrd="3" destOrd="0" presId="urn:microsoft.com/office/officeart/2005/8/layout/radial4"/>
    <dgm:cxn modelId="{8E1E1B9F-7E28-478A-8D97-BC494DF01286}" type="presParOf" srcId="{A520D573-60CB-4853-AD95-6E0585BD9694}" destId="{EB64B76E-19EF-4E21-A869-511D756627DA}" srcOrd="4" destOrd="0" presId="urn:microsoft.com/office/officeart/2005/8/layout/radial4"/>
    <dgm:cxn modelId="{83A70DA7-E2A4-4F39-B8C9-8713580C6FB9}" type="presParOf" srcId="{A520D573-60CB-4853-AD95-6E0585BD9694}" destId="{19F2FE4B-8681-42D4-A9ED-E3B3F4C826BA}" srcOrd="5" destOrd="0" presId="urn:microsoft.com/office/officeart/2005/8/layout/radial4"/>
    <dgm:cxn modelId="{186EF3D2-DF14-4AF6-B2FD-4AB61DB76364}" type="presParOf" srcId="{A520D573-60CB-4853-AD95-6E0585BD9694}" destId="{F7E9DE1A-71C0-4ECA-858D-28182B356711}" srcOrd="6" destOrd="0" presId="urn:microsoft.com/office/officeart/2005/8/layout/radial4"/>
    <dgm:cxn modelId="{5682C213-DB65-4877-9325-7BEA65285743}" type="presParOf" srcId="{A520D573-60CB-4853-AD95-6E0585BD9694}" destId="{71F07EDA-F9DF-4A67-8100-A56B2182726C}" srcOrd="7" destOrd="0" presId="urn:microsoft.com/office/officeart/2005/8/layout/radial4"/>
    <dgm:cxn modelId="{11098E15-7EE8-4AAB-9C85-54A8E3801AF4}" type="presParOf" srcId="{A520D573-60CB-4853-AD95-6E0585BD9694}" destId="{32152B2B-9B14-4A89-9F21-1D5043546C9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4E5412-F0A9-4715-83EE-0CC97967F12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9B3A35-5AE5-4821-8FFD-A3D504DC8455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  <a:cs typeface="Calibri" panose="020F0502020204030204" pitchFamily="34" charset="0"/>
            </a:rPr>
            <a:t>↓ ESTRÉS LABORAL</a:t>
          </a:r>
          <a:endParaRPr lang="es-ES" dirty="0"/>
        </a:p>
      </dgm:t>
    </dgm:pt>
    <dgm:pt modelId="{1F59E71D-5149-4C2C-9C43-A8794AAFD627}" type="parTrans" cxnId="{E1D014B1-C83F-4413-9ABC-3A52889EEF0B}">
      <dgm:prSet/>
      <dgm:spPr/>
      <dgm:t>
        <a:bodyPr/>
        <a:lstStyle/>
        <a:p>
          <a:endParaRPr lang="es-ES"/>
        </a:p>
      </dgm:t>
    </dgm:pt>
    <dgm:pt modelId="{CF39B96A-74BB-467E-9619-3A6C82C256E7}" type="sibTrans" cxnId="{E1D014B1-C83F-4413-9ABC-3A52889EEF0B}">
      <dgm:prSet/>
      <dgm:spPr/>
      <dgm:t>
        <a:bodyPr/>
        <a:lstStyle/>
        <a:p>
          <a:endParaRPr lang="es-ES"/>
        </a:p>
      </dgm:t>
    </dgm:pt>
    <dgm:pt modelId="{F306CE17-2D32-41A3-A32F-C618052DAD0B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  <a:cs typeface="Calibri" panose="020F0502020204030204" pitchFamily="34" charset="0"/>
            </a:rPr>
            <a:t>↓ ERRORES</a:t>
          </a:r>
          <a:endParaRPr lang="es-ES" dirty="0"/>
        </a:p>
      </dgm:t>
    </dgm:pt>
    <dgm:pt modelId="{8DF38CEA-C709-4FC6-9330-66D3475E1DCF}" type="parTrans" cxnId="{80A57E91-8D6F-4B14-AA36-E6ED35F47FDF}">
      <dgm:prSet/>
      <dgm:spPr/>
      <dgm:t>
        <a:bodyPr/>
        <a:lstStyle/>
        <a:p>
          <a:endParaRPr lang="es-ES"/>
        </a:p>
      </dgm:t>
    </dgm:pt>
    <dgm:pt modelId="{72933068-56DE-4D4A-B995-F489BBC791D4}" type="sibTrans" cxnId="{80A57E91-8D6F-4B14-AA36-E6ED35F47FDF}">
      <dgm:prSet/>
      <dgm:spPr/>
      <dgm:t>
        <a:bodyPr/>
        <a:lstStyle/>
        <a:p>
          <a:endParaRPr lang="es-ES"/>
        </a:p>
      </dgm:t>
    </dgm:pt>
    <dgm:pt modelId="{1CCD6891-D4A4-4B4E-9B81-E9356AAD748E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  <a:cs typeface="Calibri" panose="020F0502020204030204" pitchFamily="34" charset="0"/>
            </a:rPr>
            <a:t>↓ AUSENTISMO LABORAL</a:t>
          </a:r>
          <a:endParaRPr lang="es-ES" dirty="0"/>
        </a:p>
      </dgm:t>
    </dgm:pt>
    <dgm:pt modelId="{6DD6B119-FEC7-40A5-838D-BCDB84EA62D4}" type="parTrans" cxnId="{F2090E1E-5771-48A1-949E-B66209E9580A}">
      <dgm:prSet/>
      <dgm:spPr/>
      <dgm:t>
        <a:bodyPr/>
        <a:lstStyle/>
        <a:p>
          <a:endParaRPr lang="es-ES"/>
        </a:p>
      </dgm:t>
    </dgm:pt>
    <dgm:pt modelId="{1DD2E60A-747E-4003-B828-6D61959AACD1}" type="sibTrans" cxnId="{F2090E1E-5771-48A1-949E-B66209E9580A}">
      <dgm:prSet/>
      <dgm:spPr/>
      <dgm:t>
        <a:bodyPr/>
        <a:lstStyle/>
        <a:p>
          <a:endParaRPr lang="es-ES"/>
        </a:p>
      </dgm:t>
    </dgm:pt>
    <dgm:pt modelId="{76FB832F-7CEB-4266-BA2D-8D2B2339C6CE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  <a:cs typeface="Calibri" panose="020F0502020204030204" pitchFamily="34" charset="0"/>
            </a:rPr>
            <a:t>↓ MONOTONÍA</a:t>
          </a:r>
          <a:endParaRPr lang="es-ES" dirty="0"/>
        </a:p>
      </dgm:t>
    </dgm:pt>
    <dgm:pt modelId="{2143EA50-F9E2-4279-A806-7BA4ED80164E}" type="parTrans" cxnId="{6905DDF3-B1F3-44A6-8654-07FCB7E469FE}">
      <dgm:prSet/>
      <dgm:spPr/>
      <dgm:t>
        <a:bodyPr/>
        <a:lstStyle/>
        <a:p>
          <a:endParaRPr lang="es-ES"/>
        </a:p>
      </dgm:t>
    </dgm:pt>
    <dgm:pt modelId="{14EADF0F-9502-4878-A45A-7A68DD55EA3C}" type="sibTrans" cxnId="{6905DDF3-B1F3-44A6-8654-07FCB7E469FE}">
      <dgm:prSet/>
      <dgm:spPr/>
      <dgm:t>
        <a:bodyPr/>
        <a:lstStyle/>
        <a:p>
          <a:endParaRPr lang="es-ES"/>
        </a:p>
      </dgm:t>
    </dgm:pt>
    <dgm:pt modelId="{38243A2E-8F7A-40C2-BAC2-9CC94F999FA1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  <a:cs typeface="Calibri" panose="020F0502020204030204" pitchFamily="34" charset="0"/>
            </a:rPr>
            <a:t>↓ COSTOS POR INCAPACIDAD</a:t>
          </a:r>
          <a:endParaRPr lang="es-ES" dirty="0"/>
        </a:p>
      </dgm:t>
    </dgm:pt>
    <dgm:pt modelId="{8253A61C-5CCF-4FE2-949F-58E9BAA02212}" type="parTrans" cxnId="{B30459E7-54D7-4FF1-B302-164D3AB54357}">
      <dgm:prSet/>
      <dgm:spPr/>
      <dgm:t>
        <a:bodyPr/>
        <a:lstStyle/>
        <a:p>
          <a:endParaRPr lang="es-ES"/>
        </a:p>
      </dgm:t>
    </dgm:pt>
    <dgm:pt modelId="{11938FBC-1C42-4A95-9A1B-104F07B70D29}" type="sibTrans" cxnId="{B30459E7-54D7-4FF1-B302-164D3AB54357}">
      <dgm:prSet/>
      <dgm:spPr/>
      <dgm:t>
        <a:bodyPr/>
        <a:lstStyle/>
        <a:p>
          <a:endParaRPr lang="es-ES"/>
        </a:p>
      </dgm:t>
    </dgm:pt>
    <dgm:pt modelId="{A520D573-60CB-4853-AD95-6E0585BD9694}" type="pres">
      <dgm:prSet presAssocID="{1E4E5412-F0A9-4715-83EE-0CC97967F12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EF38397-0BFC-4DD7-AAD7-5EAF996493FC}" type="pres">
      <dgm:prSet presAssocID="{A89B3A35-5AE5-4821-8FFD-A3D504DC8455}" presName="centerShape" presStyleLbl="node0" presStyleIdx="0" presStyleCnt="1"/>
      <dgm:spPr/>
      <dgm:t>
        <a:bodyPr/>
        <a:lstStyle/>
        <a:p>
          <a:endParaRPr lang="es-ES"/>
        </a:p>
      </dgm:t>
    </dgm:pt>
    <dgm:pt modelId="{40C2162A-4938-4395-8EC2-D9B3D7B2CEEA}" type="pres">
      <dgm:prSet presAssocID="{8DF38CEA-C709-4FC6-9330-66D3475E1DCF}" presName="parTrans" presStyleLbl="bgSibTrans2D1" presStyleIdx="0" presStyleCnt="4"/>
      <dgm:spPr/>
    </dgm:pt>
    <dgm:pt modelId="{783C1931-C043-4A68-B953-500ECE40BCE8}" type="pres">
      <dgm:prSet presAssocID="{F306CE17-2D32-41A3-A32F-C618052DAD0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A08081-59F7-45ED-BBFA-F58C1369317C}" type="pres">
      <dgm:prSet presAssocID="{6DD6B119-FEC7-40A5-838D-BCDB84EA62D4}" presName="parTrans" presStyleLbl="bgSibTrans2D1" presStyleIdx="1" presStyleCnt="4"/>
      <dgm:spPr/>
    </dgm:pt>
    <dgm:pt modelId="{EB64B76E-19EF-4E21-A869-511D756627DA}" type="pres">
      <dgm:prSet presAssocID="{1CCD6891-D4A4-4B4E-9B81-E9356AAD748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2FE4B-8681-42D4-A9ED-E3B3F4C826BA}" type="pres">
      <dgm:prSet presAssocID="{8253A61C-5CCF-4FE2-949F-58E9BAA02212}" presName="parTrans" presStyleLbl="bgSibTrans2D1" presStyleIdx="2" presStyleCnt="4"/>
      <dgm:spPr/>
    </dgm:pt>
    <dgm:pt modelId="{F7E9DE1A-71C0-4ECA-858D-28182B356711}" type="pres">
      <dgm:prSet presAssocID="{38243A2E-8F7A-40C2-BAC2-9CC94F999FA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F07EDA-F9DF-4A67-8100-A56B2182726C}" type="pres">
      <dgm:prSet presAssocID="{2143EA50-F9E2-4279-A806-7BA4ED80164E}" presName="parTrans" presStyleLbl="bgSibTrans2D1" presStyleIdx="3" presStyleCnt="4"/>
      <dgm:spPr/>
    </dgm:pt>
    <dgm:pt modelId="{32152B2B-9B14-4A89-9F21-1D5043546C99}" type="pres">
      <dgm:prSet presAssocID="{76FB832F-7CEB-4266-BA2D-8D2B2339C6C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1D014B1-C83F-4413-9ABC-3A52889EEF0B}" srcId="{1E4E5412-F0A9-4715-83EE-0CC97967F127}" destId="{A89B3A35-5AE5-4821-8FFD-A3D504DC8455}" srcOrd="0" destOrd="0" parTransId="{1F59E71D-5149-4C2C-9C43-A8794AAFD627}" sibTransId="{CF39B96A-74BB-467E-9619-3A6C82C256E7}"/>
    <dgm:cxn modelId="{E7440DCB-6CA5-402F-A083-6594692B93D6}" type="presOf" srcId="{8253A61C-5CCF-4FE2-949F-58E9BAA02212}" destId="{19F2FE4B-8681-42D4-A9ED-E3B3F4C826BA}" srcOrd="0" destOrd="0" presId="urn:microsoft.com/office/officeart/2005/8/layout/radial4"/>
    <dgm:cxn modelId="{C145C530-A39F-4F19-B7DA-BA22B5309F3D}" type="presOf" srcId="{8DF38CEA-C709-4FC6-9330-66D3475E1DCF}" destId="{40C2162A-4938-4395-8EC2-D9B3D7B2CEEA}" srcOrd="0" destOrd="0" presId="urn:microsoft.com/office/officeart/2005/8/layout/radial4"/>
    <dgm:cxn modelId="{B30459E7-54D7-4FF1-B302-164D3AB54357}" srcId="{A89B3A35-5AE5-4821-8FFD-A3D504DC8455}" destId="{38243A2E-8F7A-40C2-BAC2-9CC94F999FA1}" srcOrd="2" destOrd="0" parTransId="{8253A61C-5CCF-4FE2-949F-58E9BAA02212}" sibTransId="{11938FBC-1C42-4A95-9A1B-104F07B70D29}"/>
    <dgm:cxn modelId="{F2090E1E-5771-48A1-949E-B66209E9580A}" srcId="{A89B3A35-5AE5-4821-8FFD-A3D504DC8455}" destId="{1CCD6891-D4A4-4B4E-9B81-E9356AAD748E}" srcOrd="1" destOrd="0" parTransId="{6DD6B119-FEC7-40A5-838D-BCDB84EA62D4}" sibTransId="{1DD2E60A-747E-4003-B828-6D61959AACD1}"/>
    <dgm:cxn modelId="{6905DDF3-B1F3-44A6-8654-07FCB7E469FE}" srcId="{A89B3A35-5AE5-4821-8FFD-A3D504DC8455}" destId="{76FB832F-7CEB-4266-BA2D-8D2B2339C6CE}" srcOrd="3" destOrd="0" parTransId="{2143EA50-F9E2-4279-A806-7BA4ED80164E}" sibTransId="{14EADF0F-9502-4878-A45A-7A68DD55EA3C}"/>
    <dgm:cxn modelId="{9521D87C-1C45-43D5-8D4E-88E704BD9938}" type="presOf" srcId="{76FB832F-7CEB-4266-BA2D-8D2B2339C6CE}" destId="{32152B2B-9B14-4A89-9F21-1D5043546C99}" srcOrd="0" destOrd="0" presId="urn:microsoft.com/office/officeart/2005/8/layout/radial4"/>
    <dgm:cxn modelId="{6A690113-531F-4D14-BD14-122A954BD7B0}" type="presOf" srcId="{6DD6B119-FEC7-40A5-838D-BCDB84EA62D4}" destId="{2FA08081-59F7-45ED-BBFA-F58C1369317C}" srcOrd="0" destOrd="0" presId="urn:microsoft.com/office/officeart/2005/8/layout/radial4"/>
    <dgm:cxn modelId="{EC0AF2F5-8BBB-4021-96D7-E67C5CC83360}" type="presOf" srcId="{1CCD6891-D4A4-4B4E-9B81-E9356AAD748E}" destId="{EB64B76E-19EF-4E21-A869-511D756627DA}" srcOrd="0" destOrd="0" presId="urn:microsoft.com/office/officeart/2005/8/layout/radial4"/>
    <dgm:cxn modelId="{B26BDB90-3003-4D00-B039-3D021A58641D}" type="presOf" srcId="{38243A2E-8F7A-40C2-BAC2-9CC94F999FA1}" destId="{F7E9DE1A-71C0-4ECA-858D-28182B356711}" srcOrd="0" destOrd="0" presId="urn:microsoft.com/office/officeart/2005/8/layout/radial4"/>
    <dgm:cxn modelId="{AFD70EC6-519E-4E0C-9A69-AD6FB0913290}" type="presOf" srcId="{1E4E5412-F0A9-4715-83EE-0CC97967F127}" destId="{A520D573-60CB-4853-AD95-6E0585BD9694}" srcOrd="0" destOrd="0" presId="urn:microsoft.com/office/officeart/2005/8/layout/radial4"/>
    <dgm:cxn modelId="{705E79E4-9805-42F0-80B7-C880743AB209}" type="presOf" srcId="{F306CE17-2D32-41A3-A32F-C618052DAD0B}" destId="{783C1931-C043-4A68-B953-500ECE40BCE8}" srcOrd="0" destOrd="0" presId="urn:microsoft.com/office/officeart/2005/8/layout/radial4"/>
    <dgm:cxn modelId="{80A57E91-8D6F-4B14-AA36-E6ED35F47FDF}" srcId="{A89B3A35-5AE5-4821-8FFD-A3D504DC8455}" destId="{F306CE17-2D32-41A3-A32F-C618052DAD0B}" srcOrd="0" destOrd="0" parTransId="{8DF38CEA-C709-4FC6-9330-66D3475E1DCF}" sibTransId="{72933068-56DE-4D4A-B995-F489BBC791D4}"/>
    <dgm:cxn modelId="{4E1DE159-AB77-423F-9852-97A9C161F611}" type="presOf" srcId="{A89B3A35-5AE5-4821-8FFD-A3D504DC8455}" destId="{9EF38397-0BFC-4DD7-AAD7-5EAF996493FC}" srcOrd="0" destOrd="0" presId="urn:microsoft.com/office/officeart/2005/8/layout/radial4"/>
    <dgm:cxn modelId="{59FDB6B3-BBB0-4711-8421-07C002585985}" type="presOf" srcId="{2143EA50-F9E2-4279-A806-7BA4ED80164E}" destId="{71F07EDA-F9DF-4A67-8100-A56B2182726C}" srcOrd="0" destOrd="0" presId="urn:microsoft.com/office/officeart/2005/8/layout/radial4"/>
    <dgm:cxn modelId="{68CC353E-0C5D-4014-B3FB-50A3E6CB5DF0}" type="presParOf" srcId="{A520D573-60CB-4853-AD95-6E0585BD9694}" destId="{9EF38397-0BFC-4DD7-AAD7-5EAF996493FC}" srcOrd="0" destOrd="0" presId="urn:microsoft.com/office/officeart/2005/8/layout/radial4"/>
    <dgm:cxn modelId="{1D289061-E5E1-485C-B967-164F85DC7B92}" type="presParOf" srcId="{A520D573-60CB-4853-AD95-6E0585BD9694}" destId="{40C2162A-4938-4395-8EC2-D9B3D7B2CEEA}" srcOrd="1" destOrd="0" presId="urn:microsoft.com/office/officeart/2005/8/layout/radial4"/>
    <dgm:cxn modelId="{3302DCA7-2764-439A-AE32-BB392BD314C6}" type="presParOf" srcId="{A520D573-60CB-4853-AD95-6E0585BD9694}" destId="{783C1931-C043-4A68-B953-500ECE40BCE8}" srcOrd="2" destOrd="0" presId="urn:microsoft.com/office/officeart/2005/8/layout/radial4"/>
    <dgm:cxn modelId="{446EA787-44B3-4456-87D1-9590C2084F58}" type="presParOf" srcId="{A520D573-60CB-4853-AD95-6E0585BD9694}" destId="{2FA08081-59F7-45ED-BBFA-F58C1369317C}" srcOrd="3" destOrd="0" presId="urn:microsoft.com/office/officeart/2005/8/layout/radial4"/>
    <dgm:cxn modelId="{8E1E1B9F-7E28-478A-8D97-BC494DF01286}" type="presParOf" srcId="{A520D573-60CB-4853-AD95-6E0585BD9694}" destId="{EB64B76E-19EF-4E21-A869-511D756627DA}" srcOrd="4" destOrd="0" presId="urn:microsoft.com/office/officeart/2005/8/layout/radial4"/>
    <dgm:cxn modelId="{83A70DA7-E2A4-4F39-B8C9-8713580C6FB9}" type="presParOf" srcId="{A520D573-60CB-4853-AD95-6E0585BD9694}" destId="{19F2FE4B-8681-42D4-A9ED-E3B3F4C826BA}" srcOrd="5" destOrd="0" presId="urn:microsoft.com/office/officeart/2005/8/layout/radial4"/>
    <dgm:cxn modelId="{186EF3D2-DF14-4AF6-B2FD-4AB61DB76364}" type="presParOf" srcId="{A520D573-60CB-4853-AD95-6E0585BD9694}" destId="{F7E9DE1A-71C0-4ECA-858D-28182B356711}" srcOrd="6" destOrd="0" presId="urn:microsoft.com/office/officeart/2005/8/layout/radial4"/>
    <dgm:cxn modelId="{5682C213-DB65-4877-9325-7BEA65285743}" type="presParOf" srcId="{A520D573-60CB-4853-AD95-6E0585BD9694}" destId="{71F07EDA-F9DF-4A67-8100-A56B2182726C}" srcOrd="7" destOrd="0" presId="urn:microsoft.com/office/officeart/2005/8/layout/radial4"/>
    <dgm:cxn modelId="{11098E15-7EE8-4AAB-9C85-54A8E3801AF4}" type="presParOf" srcId="{A520D573-60CB-4853-AD95-6E0585BD9694}" destId="{32152B2B-9B14-4A89-9F21-1D5043546C9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A78E6F-7FBA-405F-AC9C-91B7E7A912B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1418199-4458-4FE9-95D5-0D28BF30CDC8}">
      <dgm:prSet phldrT="[Texto]"/>
      <dgm:spPr/>
      <dgm:t>
        <a:bodyPr/>
        <a:lstStyle/>
        <a:p>
          <a:r>
            <a:rPr lang="es-ES" dirty="0" smtClean="0"/>
            <a:t>Bueno</a:t>
          </a:r>
          <a:endParaRPr lang="es-ES" dirty="0"/>
        </a:p>
      </dgm:t>
    </dgm:pt>
    <dgm:pt modelId="{7D40C41B-CB16-4C71-B642-041122BD1CF8}" type="parTrans" cxnId="{18B1F365-4C60-46BA-8004-3E9857C123BD}">
      <dgm:prSet/>
      <dgm:spPr/>
      <dgm:t>
        <a:bodyPr/>
        <a:lstStyle/>
        <a:p>
          <a:endParaRPr lang="es-ES"/>
        </a:p>
      </dgm:t>
    </dgm:pt>
    <dgm:pt modelId="{D34192A8-010E-4674-9970-5E0DEABFF40C}" type="sibTrans" cxnId="{18B1F365-4C60-46BA-8004-3E9857C123BD}">
      <dgm:prSet/>
      <dgm:spPr/>
      <dgm:t>
        <a:bodyPr/>
        <a:lstStyle/>
        <a:p>
          <a:endParaRPr lang="es-ES"/>
        </a:p>
      </dgm:t>
    </dgm:pt>
    <dgm:pt modelId="{BD178E5F-3653-4C6F-8890-ACAA6561437A}">
      <dgm:prSet phldrT="[Texto]"/>
      <dgm:spPr/>
      <dgm:t>
        <a:bodyPr/>
        <a:lstStyle/>
        <a:p>
          <a:r>
            <a:rPr lang="es-ES" dirty="0" smtClean="0"/>
            <a:t>Bueno</a:t>
          </a:r>
          <a:endParaRPr lang="es-ES" dirty="0"/>
        </a:p>
      </dgm:t>
    </dgm:pt>
    <dgm:pt modelId="{5DDDAE21-16B2-401E-93E7-BF417F7DD2F7}" type="parTrans" cxnId="{11F00196-943A-4200-8D46-AF00C44262F2}">
      <dgm:prSet/>
      <dgm:spPr/>
      <dgm:t>
        <a:bodyPr/>
        <a:lstStyle/>
        <a:p>
          <a:endParaRPr lang="es-ES"/>
        </a:p>
      </dgm:t>
    </dgm:pt>
    <dgm:pt modelId="{B5F4F164-0A01-4258-AC73-FF0878C19B2E}" type="sibTrans" cxnId="{11F00196-943A-4200-8D46-AF00C44262F2}">
      <dgm:prSet/>
      <dgm:spPr/>
      <dgm:t>
        <a:bodyPr/>
        <a:lstStyle/>
        <a:p>
          <a:endParaRPr lang="es-ES"/>
        </a:p>
      </dgm:t>
    </dgm:pt>
    <dgm:pt modelId="{B857EC17-5051-4D79-BAB4-CBB842D7000B}">
      <dgm:prSet phldrT="[Texto]"/>
      <dgm:spPr/>
      <dgm:t>
        <a:bodyPr/>
        <a:lstStyle/>
        <a:p>
          <a:r>
            <a:rPr lang="es-ES" dirty="0" smtClean="0"/>
            <a:t>Regular</a:t>
          </a:r>
          <a:endParaRPr lang="es-ES" dirty="0"/>
        </a:p>
      </dgm:t>
    </dgm:pt>
    <dgm:pt modelId="{036403E3-85A9-44EA-B2B7-8E957F18690A}" type="parTrans" cxnId="{2947C3E3-10F2-406E-893B-ECBF04DF1C5B}">
      <dgm:prSet/>
      <dgm:spPr/>
      <dgm:t>
        <a:bodyPr/>
        <a:lstStyle/>
        <a:p>
          <a:endParaRPr lang="es-ES"/>
        </a:p>
      </dgm:t>
    </dgm:pt>
    <dgm:pt modelId="{4CCBE631-DB80-403B-9A99-9D1D83D375FB}" type="sibTrans" cxnId="{2947C3E3-10F2-406E-893B-ECBF04DF1C5B}">
      <dgm:prSet/>
      <dgm:spPr/>
      <dgm:t>
        <a:bodyPr/>
        <a:lstStyle/>
        <a:p>
          <a:endParaRPr lang="es-ES"/>
        </a:p>
      </dgm:t>
    </dgm:pt>
    <dgm:pt modelId="{A9E5CE19-C7C5-429A-BA93-FC466DA6D61E}">
      <dgm:prSet phldrT="[Texto]"/>
      <dgm:spPr/>
      <dgm:t>
        <a:bodyPr/>
        <a:lstStyle/>
        <a:p>
          <a:r>
            <a:rPr lang="es-ES" dirty="0" smtClean="0"/>
            <a:t>Malo</a:t>
          </a:r>
          <a:endParaRPr lang="es-ES" dirty="0"/>
        </a:p>
      </dgm:t>
    </dgm:pt>
    <dgm:pt modelId="{FEEBBC30-58B8-4AD3-AD38-5FAF4A6B6EC4}" type="parTrans" cxnId="{3E31BD4A-5545-413C-BF60-097D520C908C}">
      <dgm:prSet/>
      <dgm:spPr/>
      <dgm:t>
        <a:bodyPr/>
        <a:lstStyle/>
        <a:p>
          <a:endParaRPr lang="es-ES"/>
        </a:p>
      </dgm:t>
    </dgm:pt>
    <dgm:pt modelId="{928BA5BE-132A-45E7-BC60-883BB24E6D05}" type="sibTrans" cxnId="{3E31BD4A-5545-413C-BF60-097D520C908C}">
      <dgm:prSet/>
      <dgm:spPr/>
      <dgm:t>
        <a:bodyPr/>
        <a:lstStyle/>
        <a:p>
          <a:endParaRPr lang="es-ES"/>
        </a:p>
      </dgm:t>
    </dgm:pt>
    <dgm:pt modelId="{0FF9A497-2DCE-4508-BFAE-6E3C22EAC93C}" type="pres">
      <dgm:prSet presAssocID="{BAA78E6F-7FBA-405F-AC9C-91B7E7A912BC}" presName="Name0" presStyleCnt="0">
        <dgm:presLayoutVars>
          <dgm:dir/>
          <dgm:resizeHandles val="exact"/>
        </dgm:presLayoutVars>
      </dgm:prSet>
      <dgm:spPr/>
    </dgm:pt>
    <dgm:pt modelId="{4F22AD18-BDB1-4F9A-B883-F52FD83464A6}" type="pres">
      <dgm:prSet presAssocID="{11418199-4458-4FE9-95D5-0D28BF30CDC8}" presName="compNode" presStyleCnt="0"/>
      <dgm:spPr/>
    </dgm:pt>
    <dgm:pt modelId="{F3548521-6818-42AD-9D62-7744F9CE8DD2}" type="pres">
      <dgm:prSet presAssocID="{11418199-4458-4FE9-95D5-0D28BF30CDC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5AEC848-6C9B-40FD-9CD5-F2BA8526D34F}" type="pres">
      <dgm:prSet presAssocID="{11418199-4458-4FE9-95D5-0D28BF30CDC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AD838D-365F-4528-9967-20C69C2A1DDC}" type="pres">
      <dgm:prSet presAssocID="{D34192A8-010E-4674-9970-5E0DEABFF40C}" presName="sibTrans" presStyleLbl="sibTrans2D1" presStyleIdx="0" presStyleCnt="0"/>
      <dgm:spPr/>
    </dgm:pt>
    <dgm:pt modelId="{DED06476-2D81-4B9F-B503-DD402486A1FD}" type="pres">
      <dgm:prSet presAssocID="{BD178E5F-3653-4C6F-8890-ACAA6561437A}" presName="compNode" presStyleCnt="0"/>
      <dgm:spPr/>
    </dgm:pt>
    <dgm:pt modelId="{570BC060-9F98-4DC1-8B8C-A29110935CFA}" type="pres">
      <dgm:prSet presAssocID="{BD178E5F-3653-4C6F-8890-ACAA6561437A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4A4A8A-DCE4-411F-A98D-7052260C89EC}" type="pres">
      <dgm:prSet presAssocID="{BD178E5F-3653-4C6F-8890-ACAA6561437A}" presName="textRect" presStyleLbl="revTx" presStyleIdx="1" presStyleCnt="4">
        <dgm:presLayoutVars>
          <dgm:bulletEnabled val="1"/>
        </dgm:presLayoutVars>
      </dgm:prSet>
      <dgm:spPr/>
    </dgm:pt>
    <dgm:pt modelId="{BB266897-C211-4695-B287-893A06E92479}" type="pres">
      <dgm:prSet presAssocID="{B5F4F164-0A01-4258-AC73-FF0878C19B2E}" presName="sibTrans" presStyleLbl="sibTrans2D1" presStyleIdx="0" presStyleCnt="0"/>
      <dgm:spPr/>
    </dgm:pt>
    <dgm:pt modelId="{785C96AB-8A95-4FF8-AD17-84514E4AB8BB}" type="pres">
      <dgm:prSet presAssocID="{B857EC17-5051-4D79-BAB4-CBB842D7000B}" presName="compNode" presStyleCnt="0"/>
      <dgm:spPr/>
    </dgm:pt>
    <dgm:pt modelId="{8B08895D-D150-4A77-9750-405CAD33EE63}" type="pres">
      <dgm:prSet presAssocID="{B857EC17-5051-4D79-BAB4-CBB842D7000B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640E9A4-2669-4F6E-853D-0FE3A149B7DA}" type="pres">
      <dgm:prSet presAssocID="{B857EC17-5051-4D79-BAB4-CBB842D7000B}" presName="textRect" presStyleLbl="revTx" presStyleIdx="2" presStyleCnt="4">
        <dgm:presLayoutVars>
          <dgm:bulletEnabled val="1"/>
        </dgm:presLayoutVars>
      </dgm:prSet>
      <dgm:spPr/>
    </dgm:pt>
    <dgm:pt modelId="{EDA48012-4BD6-42DB-95AD-B0303EA7A530}" type="pres">
      <dgm:prSet presAssocID="{4CCBE631-DB80-403B-9A99-9D1D83D375FB}" presName="sibTrans" presStyleLbl="sibTrans2D1" presStyleIdx="0" presStyleCnt="0"/>
      <dgm:spPr/>
    </dgm:pt>
    <dgm:pt modelId="{E7A24E71-F83F-4CC3-868F-D7709BE2669E}" type="pres">
      <dgm:prSet presAssocID="{A9E5CE19-C7C5-429A-BA93-FC466DA6D61E}" presName="compNode" presStyleCnt="0"/>
      <dgm:spPr/>
    </dgm:pt>
    <dgm:pt modelId="{60C9EEA7-7EA9-4235-8DDC-8E960B29631D}" type="pres">
      <dgm:prSet presAssocID="{A9E5CE19-C7C5-429A-BA93-FC466DA6D61E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FF73ABF-B6CA-4A24-B7D0-58FC12906E06}" type="pres">
      <dgm:prSet presAssocID="{A9E5CE19-C7C5-429A-BA93-FC466DA6D61E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6412EFAE-2FAE-4757-9BA8-388EC2B895A8}" type="presOf" srcId="{11418199-4458-4FE9-95D5-0D28BF30CDC8}" destId="{B5AEC848-6C9B-40FD-9CD5-F2BA8526D34F}" srcOrd="0" destOrd="0" presId="urn:microsoft.com/office/officeart/2005/8/layout/pList1"/>
    <dgm:cxn modelId="{97E24D9F-F9C2-4DB2-BFFE-A0188BA9741F}" type="presOf" srcId="{4CCBE631-DB80-403B-9A99-9D1D83D375FB}" destId="{EDA48012-4BD6-42DB-95AD-B0303EA7A530}" srcOrd="0" destOrd="0" presId="urn:microsoft.com/office/officeart/2005/8/layout/pList1"/>
    <dgm:cxn modelId="{18B1F365-4C60-46BA-8004-3E9857C123BD}" srcId="{BAA78E6F-7FBA-405F-AC9C-91B7E7A912BC}" destId="{11418199-4458-4FE9-95D5-0D28BF30CDC8}" srcOrd="0" destOrd="0" parTransId="{7D40C41B-CB16-4C71-B642-041122BD1CF8}" sibTransId="{D34192A8-010E-4674-9970-5E0DEABFF40C}"/>
    <dgm:cxn modelId="{E022E12C-1A27-4247-9645-38EF1B68CB17}" type="presOf" srcId="{D34192A8-010E-4674-9970-5E0DEABFF40C}" destId="{18AD838D-365F-4528-9967-20C69C2A1DDC}" srcOrd="0" destOrd="0" presId="urn:microsoft.com/office/officeart/2005/8/layout/pList1"/>
    <dgm:cxn modelId="{77707993-5059-42F0-9E9E-CD4EA509D301}" type="presOf" srcId="{BAA78E6F-7FBA-405F-AC9C-91B7E7A912BC}" destId="{0FF9A497-2DCE-4508-BFAE-6E3C22EAC93C}" srcOrd="0" destOrd="0" presId="urn:microsoft.com/office/officeart/2005/8/layout/pList1"/>
    <dgm:cxn modelId="{304CBFFB-C0CD-462F-B159-1CD666175A23}" type="presOf" srcId="{B857EC17-5051-4D79-BAB4-CBB842D7000B}" destId="{C640E9A4-2669-4F6E-853D-0FE3A149B7DA}" srcOrd="0" destOrd="0" presId="urn:microsoft.com/office/officeart/2005/8/layout/pList1"/>
    <dgm:cxn modelId="{2947C3E3-10F2-406E-893B-ECBF04DF1C5B}" srcId="{BAA78E6F-7FBA-405F-AC9C-91B7E7A912BC}" destId="{B857EC17-5051-4D79-BAB4-CBB842D7000B}" srcOrd="2" destOrd="0" parTransId="{036403E3-85A9-44EA-B2B7-8E957F18690A}" sibTransId="{4CCBE631-DB80-403B-9A99-9D1D83D375FB}"/>
    <dgm:cxn modelId="{B3CE3624-5722-41DB-8013-5E9295573977}" type="presOf" srcId="{A9E5CE19-C7C5-429A-BA93-FC466DA6D61E}" destId="{AFF73ABF-B6CA-4A24-B7D0-58FC12906E06}" srcOrd="0" destOrd="0" presId="urn:microsoft.com/office/officeart/2005/8/layout/pList1"/>
    <dgm:cxn modelId="{0433C715-FF1B-4BB6-A89D-9D883901762F}" type="presOf" srcId="{BD178E5F-3653-4C6F-8890-ACAA6561437A}" destId="{314A4A8A-DCE4-411F-A98D-7052260C89EC}" srcOrd="0" destOrd="0" presId="urn:microsoft.com/office/officeart/2005/8/layout/pList1"/>
    <dgm:cxn modelId="{11F00196-943A-4200-8D46-AF00C44262F2}" srcId="{BAA78E6F-7FBA-405F-AC9C-91B7E7A912BC}" destId="{BD178E5F-3653-4C6F-8890-ACAA6561437A}" srcOrd="1" destOrd="0" parTransId="{5DDDAE21-16B2-401E-93E7-BF417F7DD2F7}" sibTransId="{B5F4F164-0A01-4258-AC73-FF0878C19B2E}"/>
    <dgm:cxn modelId="{5009206A-1D08-4AA3-9DDC-579F66C06A4E}" type="presOf" srcId="{B5F4F164-0A01-4258-AC73-FF0878C19B2E}" destId="{BB266897-C211-4695-B287-893A06E92479}" srcOrd="0" destOrd="0" presId="urn:microsoft.com/office/officeart/2005/8/layout/pList1"/>
    <dgm:cxn modelId="{3E31BD4A-5545-413C-BF60-097D520C908C}" srcId="{BAA78E6F-7FBA-405F-AC9C-91B7E7A912BC}" destId="{A9E5CE19-C7C5-429A-BA93-FC466DA6D61E}" srcOrd="3" destOrd="0" parTransId="{FEEBBC30-58B8-4AD3-AD38-5FAF4A6B6EC4}" sibTransId="{928BA5BE-132A-45E7-BC60-883BB24E6D05}"/>
    <dgm:cxn modelId="{9E28A7BD-E07E-477C-B8F5-B13AECD30BEB}" type="presParOf" srcId="{0FF9A497-2DCE-4508-BFAE-6E3C22EAC93C}" destId="{4F22AD18-BDB1-4F9A-B883-F52FD83464A6}" srcOrd="0" destOrd="0" presId="urn:microsoft.com/office/officeart/2005/8/layout/pList1"/>
    <dgm:cxn modelId="{CFB26774-9D78-4CDA-B653-3DAB75EA06C6}" type="presParOf" srcId="{4F22AD18-BDB1-4F9A-B883-F52FD83464A6}" destId="{F3548521-6818-42AD-9D62-7744F9CE8DD2}" srcOrd="0" destOrd="0" presId="urn:microsoft.com/office/officeart/2005/8/layout/pList1"/>
    <dgm:cxn modelId="{B8DC8F38-3126-4417-B458-09707AC55059}" type="presParOf" srcId="{4F22AD18-BDB1-4F9A-B883-F52FD83464A6}" destId="{B5AEC848-6C9B-40FD-9CD5-F2BA8526D34F}" srcOrd="1" destOrd="0" presId="urn:microsoft.com/office/officeart/2005/8/layout/pList1"/>
    <dgm:cxn modelId="{A4481E28-1095-47FE-A454-FA9BCC0B9FF5}" type="presParOf" srcId="{0FF9A497-2DCE-4508-BFAE-6E3C22EAC93C}" destId="{18AD838D-365F-4528-9967-20C69C2A1DDC}" srcOrd="1" destOrd="0" presId="urn:microsoft.com/office/officeart/2005/8/layout/pList1"/>
    <dgm:cxn modelId="{6A3A2F1A-18A8-49C7-B8C1-5EA975ABD8DB}" type="presParOf" srcId="{0FF9A497-2DCE-4508-BFAE-6E3C22EAC93C}" destId="{DED06476-2D81-4B9F-B503-DD402486A1FD}" srcOrd="2" destOrd="0" presId="urn:microsoft.com/office/officeart/2005/8/layout/pList1"/>
    <dgm:cxn modelId="{D4C31A70-FA8E-4635-9F41-BD1248AE3534}" type="presParOf" srcId="{DED06476-2D81-4B9F-B503-DD402486A1FD}" destId="{570BC060-9F98-4DC1-8B8C-A29110935CFA}" srcOrd="0" destOrd="0" presId="urn:microsoft.com/office/officeart/2005/8/layout/pList1"/>
    <dgm:cxn modelId="{8DB3EAF9-8A4C-4C16-BF29-897FF7F24134}" type="presParOf" srcId="{DED06476-2D81-4B9F-B503-DD402486A1FD}" destId="{314A4A8A-DCE4-411F-A98D-7052260C89EC}" srcOrd="1" destOrd="0" presId="urn:microsoft.com/office/officeart/2005/8/layout/pList1"/>
    <dgm:cxn modelId="{C40E864F-ACBA-4C77-9A6F-B7CA364CB8E0}" type="presParOf" srcId="{0FF9A497-2DCE-4508-BFAE-6E3C22EAC93C}" destId="{BB266897-C211-4695-B287-893A06E92479}" srcOrd="3" destOrd="0" presId="urn:microsoft.com/office/officeart/2005/8/layout/pList1"/>
    <dgm:cxn modelId="{6D83A951-B1BB-447F-95A7-6A828E732A23}" type="presParOf" srcId="{0FF9A497-2DCE-4508-BFAE-6E3C22EAC93C}" destId="{785C96AB-8A95-4FF8-AD17-84514E4AB8BB}" srcOrd="4" destOrd="0" presId="urn:microsoft.com/office/officeart/2005/8/layout/pList1"/>
    <dgm:cxn modelId="{092444A2-166A-4F76-9B90-F9920FA46E07}" type="presParOf" srcId="{785C96AB-8A95-4FF8-AD17-84514E4AB8BB}" destId="{8B08895D-D150-4A77-9750-405CAD33EE63}" srcOrd="0" destOrd="0" presId="urn:microsoft.com/office/officeart/2005/8/layout/pList1"/>
    <dgm:cxn modelId="{093793C1-9B19-4B6B-89F2-9520F201E089}" type="presParOf" srcId="{785C96AB-8A95-4FF8-AD17-84514E4AB8BB}" destId="{C640E9A4-2669-4F6E-853D-0FE3A149B7DA}" srcOrd="1" destOrd="0" presId="urn:microsoft.com/office/officeart/2005/8/layout/pList1"/>
    <dgm:cxn modelId="{79B19B1D-95F4-4230-B2C9-83F8E645D15B}" type="presParOf" srcId="{0FF9A497-2DCE-4508-BFAE-6E3C22EAC93C}" destId="{EDA48012-4BD6-42DB-95AD-B0303EA7A530}" srcOrd="5" destOrd="0" presId="urn:microsoft.com/office/officeart/2005/8/layout/pList1"/>
    <dgm:cxn modelId="{5EE802BC-A358-4F41-922A-B149E4206A0E}" type="presParOf" srcId="{0FF9A497-2DCE-4508-BFAE-6E3C22EAC93C}" destId="{E7A24E71-F83F-4CC3-868F-D7709BE2669E}" srcOrd="6" destOrd="0" presId="urn:microsoft.com/office/officeart/2005/8/layout/pList1"/>
    <dgm:cxn modelId="{06F6B15D-9CA3-43E3-AF5F-D194C1561163}" type="presParOf" srcId="{E7A24E71-F83F-4CC3-868F-D7709BE2669E}" destId="{60C9EEA7-7EA9-4235-8DDC-8E960B29631D}" srcOrd="0" destOrd="0" presId="urn:microsoft.com/office/officeart/2005/8/layout/pList1"/>
    <dgm:cxn modelId="{B8A1C1E7-A010-4507-B93F-CD652C451562}" type="presParOf" srcId="{E7A24E71-F83F-4CC3-868F-D7709BE2669E}" destId="{AFF73ABF-B6CA-4A24-B7D0-58FC12906E0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878521-77EE-44B9-914B-18D7E06BA82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C538CB0-F578-42BA-835B-6978E555F5C8}">
      <dgm:prSet phldrT="[Texto]"/>
      <dgm:spPr/>
      <dgm:t>
        <a:bodyPr/>
        <a:lstStyle/>
        <a:p>
          <a:r>
            <a:rPr lang="es-PE" dirty="0" smtClean="0"/>
            <a:t>Si las cargas son voluminosas y mayores de 60cm. de ancho por 60 cm. de profundidad, el empleador deberá reducir el tamaño y el volumen de la carga.</a:t>
          </a:r>
          <a:endParaRPr lang="es-ES" dirty="0"/>
        </a:p>
      </dgm:t>
    </dgm:pt>
    <dgm:pt modelId="{2331954F-38A4-4D60-B1C7-5AC204770FD4}" type="parTrans" cxnId="{3B13EACC-BA00-4DAF-ADAD-EE0D6AD93E11}">
      <dgm:prSet/>
      <dgm:spPr/>
      <dgm:t>
        <a:bodyPr/>
        <a:lstStyle/>
        <a:p>
          <a:endParaRPr lang="es-ES"/>
        </a:p>
      </dgm:t>
    </dgm:pt>
    <dgm:pt modelId="{6FA28FC8-E88E-43DD-B3DD-7571D678DE38}" type="sibTrans" cxnId="{3B13EACC-BA00-4DAF-ADAD-EE0D6AD93E11}">
      <dgm:prSet/>
      <dgm:spPr/>
      <dgm:t>
        <a:bodyPr/>
        <a:lstStyle/>
        <a:p>
          <a:endParaRPr lang="es-ES"/>
        </a:p>
      </dgm:t>
    </dgm:pt>
    <dgm:pt modelId="{DD18FCC2-E19B-4F84-9478-866A59608A8A}">
      <dgm:prSet phldrT="[Texto]"/>
      <dgm:spPr/>
      <dgm:t>
        <a:bodyPr/>
        <a:lstStyle/>
        <a:p>
          <a:r>
            <a:rPr lang="es-ES" dirty="0" smtClean="0"/>
            <a:t>Se deberá evitar manejar cargas subiendo cuestas, escalones o escaleras.</a:t>
          </a:r>
          <a:endParaRPr lang="es-ES" dirty="0"/>
        </a:p>
      </dgm:t>
    </dgm:pt>
    <dgm:pt modelId="{E2ABB9B8-159C-4B71-98A4-3A2D4A71ED6A}" type="parTrans" cxnId="{7CB12296-9A64-41CE-8384-B2D7E2C78245}">
      <dgm:prSet/>
      <dgm:spPr/>
      <dgm:t>
        <a:bodyPr/>
        <a:lstStyle/>
        <a:p>
          <a:endParaRPr lang="es-ES"/>
        </a:p>
      </dgm:t>
    </dgm:pt>
    <dgm:pt modelId="{9D1B8455-3153-465F-B1B7-0364CE2FC54C}" type="sibTrans" cxnId="{7CB12296-9A64-41CE-8384-B2D7E2C78245}">
      <dgm:prSet/>
      <dgm:spPr/>
      <dgm:t>
        <a:bodyPr/>
        <a:lstStyle/>
        <a:p>
          <a:endParaRPr lang="es-ES"/>
        </a:p>
      </dgm:t>
    </dgm:pt>
    <dgm:pt modelId="{C8DE22AC-DBBA-4B5C-9A8B-C1BE574CBAC2}">
      <dgm:prSet phldrT="[Texto]"/>
      <dgm:spPr/>
      <dgm:t>
        <a:bodyPr/>
        <a:lstStyle/>
        <a:p>
          <a:r>
            <a:rPr lang="es-ES" dirty="0" smtClean="0"/>
            <a:t>Si la mujer está embarazada, no se le permitirá la manipulación manual de cargas y deberá ser reubicada en otro puesto.</a:t>
          </a:r>
          <a:endParaRPr lang="es-ES" dirty="0"/>
        </a:p>
      </dgm:t>
    </dgm:pt>
    <dgm:pt modelId="{84572965-C8D9-4391-9846-2075DD5EBC21}" type="parTrans" cxnId="{8F2B6992-18BB-4BA8-81AC-C606F2AF705D}">
      <dgm:prSet/>
      <dgm:spPr/>
      <dgm:t>
        <a:bodyPr/>
        <a:lstStyle/>
        <a:p>
          <a:endParaRPr lang="es-ES"/>
        </a:p>
      </dgm:t>
    </dgm:pt>
    <dgm:pt modelId="{40492647-913B-44BC-B6A1-FE4DB74C48E4}" type="sibTrans" cxnId="{8F2B6992-18BB-4BA8-81AC-C606F2AF705D}">
      <dgm:prSet/>
      <dgm:spPr/>
      <dgm:t>
        <a:bodyPr/>
        <a:lstStyle/>
        <a:p>
          <a:endParaRPr lang="es-ES"/>
        </a:p>
      </dgm:t>
    </dgm:pt>
    <dgm:pt modelId="{621336B0-EECB-4308-B122-3A60DEFB7E94}" type="pres">
      <dgm:prSet presAssocID="{9A878521-77EE-44B9-914B-18D7E06BA823}" presName="Name0" presStyleCnt="0">
        <dgm:presLayoutVars>
          <dgm:chMax val="7"/>
          <dgm:chPref val="7"/>
          <dgm:dir/>
        </dgm:presLayoutVars>
      </dgm:prSet>
      <dgm:spPr/>
    </dgm:pt>
    <dgm:pt modelId="{2EEAA6B8-7362-4AA1-BD84-8164D5E4DEC1}" type="pres">
      <dgm:prSet presAssocID="{9A878521-77EE-44B9-914B-18D7E06BA823}" presName="Name1" presStyleCnt="0"/>
      <dgm:spPr/>
    </dgm:pt>
    <dgm:pt modelId="{202A53AB-CCB6-4826-9831-A7618152F4C3}" type="pres">
      <dgm:prSet presAssocID="{9A878521-77EE-44B9-914B-18D7E06BA823}" presName="cycle" presStyleCnt="0"/>
      <dgm:spPr/>
    </dgm:pt>
    <dgm:pt modelId="{79021989-2D7A-4B30-BED5-3DFBFB338057}" type="pres">
      <dgm:prSet presAssocID="{9A878521-77EE-44B9-914B-18D7E06BA823}" presName="srcNode" presStyleLbl="node1" presStyleIdx="0" presStyleCnt="3"/>
      <dgm:spPr/>
    </dgm:pt>
    <dgm:pt modelId="{7445844E-20B8-45B7-91F0-5252C3C4297A}" type="pres">
      <dgm:prSet presAssocID="{9A878521-77EE-44B9-914B-18D7E06BA823}" presName="conn" presStyleLbl="parChTrans1D2" presStyleIdx="0" presStyleCnt="1"/>
      <dgm:spPr/>
    </dgm:pt>
    <dgm:pt modelId="{8C2121D1-47C3-4260-A3BB-DEBEDC751291}" type="pres">
      <dgm:prSet presAssocID="{9A878521-77EE-44B9-914B-18D7E06BA823}" presName="extraNode" presStyleLbl="node1" presStyleIdx="0" presStyleCnt="3"/>
      <dgm:spPr/>
    </dgm:pt>
    <dgm:pt modelId="{907782D4-3F54-4C42-A65F-5FF1EABF2A2E}" type="pres">
      <dgm:prSet presAssocID="{9A878521-77EE-44B9-914B-18D7E06BA823}" presName="dstNode" presStyleLbl="node1" presStyleIdx="0" presStyleCnt="3"/>
      <dgm:spPr/>
    </dgm:pt>
    <dgm:pt modelId="{618D3BBD-4710-4CBA-BA89-76365F8B3727}" type="pres">
      <dgm:prSet presAssocID="{CC538CB0-F578-42BA-835B-6978E555F5C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547B89-5A27-4A10-847E-8116D68110EB}" type="pres">
      <dgm:prSet presAssocID="{CC538CB0-F578-42BA-835B-6978E555F5C8}" presName="accent_1" presStyleCnt="0"/>
      <dgm:spPr/>
    </dgm:pt>
    <dgm:pt modelId="{88F0AAB6-FF67-464B-9A2F-65CB85D9BF4D}" type="pres">
      <dgm:prSet presAssocID="{CC538CB0-F578-42BA-835B-6978E555F5C8}" presName="accentRepeatNode" presStyleLbl="solidFgAcc1" presStyleIdx="0" presStyleCnt="3"/>
      <dgm:spPr/>
    </dgm:pt>
    <dgm:pt modelId="{7E313CE1-904A-40CD-B6DC-45A2EE8BE7B5}" type="pres">
      <dgm:prSet presAssocID="{DD18FCC2-E19B-4F84-9478-866A59608A8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F07E0B-30CF-45CA-A923-DBC67F95BFA2}" type="pres">
      <dgm:prSet presAssocID="{DD18FCC2-E19B-4F84-9478-866A59608A8A}" presName="accent_2" presStyleCnt="0"/>
      <dgm:spPr/>
    </dgm:pt>
    <dgm:pt modelId="{F85CBB7C-7199-4484-9621-676631A46ABA}" type="pres">
      <dgm:prSet presAssocID="{DD18FCC2-E19B-4F84-9478-866A59608A8A}" presName="accentRepeatNode" presStyleLbl="solidFgAcc1" presStyleIdx="1" presStyleCnt="3"/>
      <dgm:spPr/>
    </dgm:pt>
    <dgm:pt modelId="{982E0612-A10D-458B-8B74-A34BF6CC8739}" type="pres">
      <dgm:prSet presAssocID="{C8DE22AC-DBBA-4B5C-9A8B-C1BE574CBAC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AC94FC-9962-473E-976C-33815C64CBEF}" type="pres">
      <dgm:prSet presAssocID="{C8DE22AC-DBBA-4B5C-9A8B-C1BE574CBAC2}" presName="accent_3" presStyleCnt="0"/>
      <dgm:spPr/>
    </dgm:pt>
    <dgm:pt modelId="{45130290-1E0B-4DA9-9641-D2EBCBDA1928}" type="pres">
      <dgm:prSet presAssocID="{C8DE22AC-DBBA-4B5C-9A8B-C1BE574CBAC2}" presName="accentRepeatNode" presStyleLbl="solidFgAcc1" presStyleIdx="2" presStyleCnt="3"/>
      <dgm:spPr/>
    </dgm:pt>
  </dgm:ptLst>
  <dgm:cxnLst>
    <dgm:cxn modelId="{951502B1-D189-4D9F-90E5-50AABF33ED8F}" type="presOf" srcId="{DD18FCC2-E19B-4F84-9478-866A59608A8A}" destId="{7E313CE1-904A-40CD-B6DC-45A2EE8BE7B5}" srcOrd="0" destOrd="0" presId="urn:microsoft.com/office/officeart/2008/layout/VerticalCurvedList"/>
    <dgm:cxn modelId="{7CB12296-9A64-41CE-8384-B2D7E2C78245}" srcId="{9A878521-77EE-44B9-914B-18D7E06BA823}" destId="{DD18FCC2-E19B-4F84-9478-866A59608A8A}" srcOrd="1" destOrd="0" parTransId="{E2ABB9B8-159C-4B71-98A4-3A2D4A71ED6A}" sibTransId="{9D1B8455-3153-465F-B1B7-0364CE2FC54C}"/>
    <dgm:cxn modelId="{5E012642-988E-4E89-9EA0-760DD432A3C8}" type="presOf" srcId="{CC538CB0-F578-42BA-835B-6978E555F5C8}" destId="{618D3BBD-4710-4CBA-BA89-76365F8B3727}" srcOrd="0" destOrd="0" presId="urn:microsoft.com/office/officeart/2008/layout/VerticalCurvedList"/>
    <dgm:cxn modelId="{96A6A672-D9BB-4E7B-B328-0E6297C0554A}" type="presOf" srcId="{6FA28FC8-E88E-43DD-B3DD-7571D678DE38}" destId="{7445844E-20B8-45B7-91F0-5252C3C4297A}" srcOrd="0" destOrd="0" presId="urn:microsoft.com/office/officeart/2008/layout/VerticalCurvedList"/>
    <dgm:cxn modelId="{FD96ADCA-4FB3-46F9-9931-5DCF38383FA8}" type="presOf" srcId="{9A878521-77EE-44B9-914B-18D7E06BA823}" destId="{621336B0-EECB-4308-B122-3A60DEFB7E94}" srcOrd="0" destOrd="0" presId="urn:microsoft.com/office/officeart/2008/layout/VerticalCurvedList"/>
    <dgm:cxn modelId="{D20AEF7C-7F8F-44DA-B307-B3EE34F88423}" type="presOf" srcId="{C8DE22AC-DBBA-4B5C-9A8B-C1BE574CBAC2}" destId="{982E0612-A10D-458B-8B74-A34BF6CC8739}" srcOrd="0" destOrd="0" presId="urn:microsoft.com/office/officeart/2008/layout/VerticalCurvedList"/>
    <dgm:cxn modelId="{3B13EACC-BA00-4DAF-ADAD-EE0D6AD93E11}" srcId="{9A878521-77EE-44B9-914B-18D7E06BA823}" destId="{CC538CB0-F578-42BA-835B-6978E555F5C8}" srcOrd="0" destOrd="0" parTransId="{2331954F-38A4-4D60-B1C7-5AC204770FD4}" sibTransId="{6FA28FC8-E88E-43DD-B3DD-7571D678DE38}"/>
    <dgm:cxn modelId="{8F2B6992-18BB-4BA8-81AC-C606F2AF705D}" srcId="{9A878521-77EE-44B9-914B-18D7E06BA823}" destId="{C8DE22AC-DBBA-4B5C-9A8B-C1BE574CBAC2}" srcOrd="2" destOrd="0" parTransId="{84572965-C8D9-4391-9846-2075DD5EBC21}" sibTransId="{40492647-913B-44BC-B6A1-FE4DB74C48E4}"/>
    <dgm:cxn modelId="{C8B1C9C2-7902-4CA1-BDB7-355EC03673E1}" type="presParOf" srcId="{621336B0-EECB-4308-B122-3A60DEFB7E94}" destId="{2EEAA6B8-7362-4AA1-BD84-8164D5E4DEC1}" srcOrd="0" destOrd="0" presId="urn:microsoft.com/office/officeart/2008/layout/VerticalCurvedList"/>
    <dgm:cxn modelId="{B467BF9A-38A0-4209-AE01-866FBB285B8E}" type="presParOf" srcId="{2EEAA6B8-7362-4AA1-BD84-8164D5E4DEC1}" destId="{202A53AB-CCB6-4826-9831-A7618152F4C3}" srcOrd="0" destOrd="0" presId="urn:microsoft.com/office/officeart/2008/layout/VerticalCurvedList"/>
    <dgm:cxn modelId="{5EB2085E-6B3A-41E4-8C6C-11150283F98A}" type="presParOf" srcId="{202A53AB-CCB6-4826-9831-A7618152F4C3}" destId="{79021989-2D7A-4B30-BED5-3DFBFB338057}" srcOrd="0" destOrd="0" presId="urn:microsoft.com/office/officeart/2008/layout/VerticalCurvedList"/>
    <dgm:cxn modelId="{9CB82CD8-05B6-4068-B9D5-35F9D8A85263}" type="presParOf" srcId="{202A53AB-CCB6-4826-9831-A7618152F4C3}" destId="{7445844E-20B8-45B7-91F0-5252C3C4297A}" srcOrd="1" destOrd="0" presId="urn:microsoft.com/office/officeart/2008/layout/VerticalCurvedList"/>
    <dgm:cxn modelId="{32F5A1E0-AA4F-465B-BB78-BB1254E2B7AC}" type="presParOf" srcId="{202A53AB-CCB6-4826-9831-A7618152F4C3}" destId="{8C2121D1-47C3-4260-A3BB-DEBEDC751291}" srcOrd="2" destOrd="0" presId="urn:microsoft.com/office/officeart/2008/layout/VerticalCurvedList"/>
    <dgm:cxn modelId="{A03A147E-C928-4D67-AE3B-BD4650CEEDCE}" type="presParOf" srcId="{202A53AB-CCB6-4826-9831-A7618152F4C3}" destId="{907782D4-3F54-4C42-A65F-5FF1EABF2A2E}" srcOrd="3" destOrd="0" presId="urn:microsoft.com/office/officeart/2008/layout/VerticalCurvedList"/>
    <dgm:cxn modelId="{CBCF303E-5A97-4B85-8BC9-2C60CF883AB8}" type="presParOf" srcId="{2EEAA6B8-7362-4AA1-BD84-8164D5E4DEC1}" destId="{618D3BBD-4710-4CBA-BA89-76365F8B3727}" srcOrd="1" destOrd="0" presId="urn:microsoft.com/office/officeart/2008/layout/VerticalCurvedList"/>
    <dgm:cxn modelId="{8A479AE0-48AA-4247-BB31-31CA7B5B3888}" type="presParOf" srcId="{2EEAA6B8-7362-4AA1-BD84-8164D5E4DEC1}" destId="{93547B89-5A27-4A10-847E-8116D68110EB}" srcOrd="2" destOrd="0" presId="urn:microsoft.com/office/officeart/2008/layout/VerticalCurvedList"/>
    <dgm:cxn modelId="{ED6EA992-8860-494E-9170-60BD5B56E673}" type="presParOf" srcId="{93547B89-5A27-4A10-847E-8116D68110EB}" destId="{88F0AAB6-FF67-464B-9A2F-65CB85D9BF4D}" srcOrd="0" destOrd="0" presId="urn:microsoft.com/office/officeart/2008/layout/VerticalCurvedList"/>
    <dgm:cxn modelId="{F965A34B-A035-4C5A-B9DF-3993C219BF62}" type="presParOf" srcId="{2EEAA6B8-7362-4AA1-BD84-8164D5E4DEC1}" destId="{7E313CE1-904A-40CD-B6DC-45A2EE8BE7B5}" srcOrd="3" destOrd="0" presId="urn:microsoft.com/office/officeart/2008/layout/VerticalCurvedList"/>
    <dgm:cxn modelId="{C3B57B8C-103F-4479-A2E9-4C00A5477768}" type="presParOf" srcId="{2EEAA6B8-7362-4AA1-BD84-8164D5E4DEC1}" destId="{C8F07E0B-30CF-45CA-A923-DBC67F95BFA2}" srcOrd="4" destOrd="0" presId="urn:microsoft.com/office/officeart/2008/layout/VerticalCurvedList"/>
    <dgm:cxn modelId="{41D63171-139A-4B01-AE26-D3500F765208}" type="presParOf" srcId="{C8F07E0B-30CF-45CA-A923-DBC67F95BFA2}" destId="{F85CBB7C-7199-4484-9621-676631A46ABA}" srcOrd="0" destOrd="0" presId="urn:microsoft.com/office/officeart/2008/layout/VerticalCurvedList"/>
    <dgm:cxn modelId="{A3300256-DA6A-4726-A547-5F191BA1D58B}" type="presParOf" srcId="{2EEAA6B8-7362-4AA1-BD84-8164D5E4DEC1}" destId="{982E0612-A10D-458B-8B74-A34BF6CC8739}" srcOrd="5" destOrd="0" presId="urn:microsoft.com/office/officeart/2008/layout/VerticalCurvedList"/>
    <dgm:cxn modelId="{20AA4114-A72C-41BF-886A-34B9465CE568}" type="presParOf" srcId="{2EEAA6B8-7362-4AA1-BD84-8164D5E4DEC1}" destId="{3BAC94FC-9962-473E-976C-33815C64CBEF}" srcOrd="6" destOrd="0" presId="urn:microsoft.com/office/officeart/2008/layout/VerticalCurvedList"/>
    <dgm:cxn modelId="{A425B2AA-4233-4833-BA17-5FBEAEE6C4D8}" type="presParOf" srcId="{3BAC94FC-9962-473E-976C-33815C64CBEF}" destId="{45130290-1E0B-4DA9-9641-D2EBCBDA19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96C744-AF17-42D4-802A-13C4B4A1F43F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F8A6628-BF85-42AA-97BF-300AFAFE8DE6}">
      <dgm:prSet phldrT="[Texto]" custT="1"/>
      <dgm:spPr/>
      <dgm:t>
        <a:bodyPr/>
        <a:lstStyle/>
        <a:p>
          <a:r>
            <a:rPr lang="es-PE" sz="1800" dirty="0" smtClean="0"/>
            <a:t>La silla debe permitir libertad de movimientos. Los ajustes deberán ser accionados desde la posición normal de </a:t>
          </a:r>
          <a:r>
            <a:rPr lang="es-ES" sz="1800" dirty="0" smtClean="0"/>
            <a:t>sentado.</a:t>
          </a:r>
          <a:endParaRPr lang="es-ES" sz="1800" dirty="0"/>
        </a:p>
      </dgm:t>
    </dgm:pt>
    <dgm:pt modelId="{0A14E051-B996-4DCF-B6FD-12CD4A302BE7}" type="parTrans" cxnId="{47939630-A734-4D7B-88D8-A5C1502F0F8E}">
      <dgm:prSet/>
      <dgm:spPr/>
      <dgm:t>
        <a:bodyPr/>
        <a:lstStyle/>
        <a:p>
          <a:endParaRPr lang="es-ES" sz="2000"/>
        </a:p>
      </dgm:t>
    </dgm:pt>
    <dgm:pt modelId="{8DBA1A59-5E90-4950-8D99-9F2723CB8575}" type="sibTrans" cxnId="{47939630-A734-4D7B-88D8-A5C1502F0F8E}">
      <dgm:prSet/>
      <dgm:spPr/>
      <dgm:t>
        <a:bodyPr/>
        <a:lstStyle/>
        <a:p>
          <a:endParaRPr lang="es-ES" sz="2000"/>
        </a:p>
      </dgm:t>
    </dgm:pt>
    <dgm:pt modelId="{96380C6C-C54C-4016-ADFE-491E8624518F}">
      <dgm:prSet phldrT="[Texto]" custT="1"/>
      <dgm:spPr/>
      <dgm:t>
        <a:bodyPr/>
        <a:lstStyle/>
        <a:p>
          <a:r>
            <a:rPr lang="es-ES" sz="3200" dirty="0" smtClean="0"/>
            <a:t>Silla: 5 ruedas - estabilidad</a:t>
          </a:r>
          <a:endParaRPr lang="es-ES" sz="3200" dirty="0"/>
        </a:p>
      </dgm:t>
    </dgm:pt>
    <dgm:pt modelId="{196DCF36-4409-4D50-9217-3BC52B59CA6B}" type="sibTrans" cxnId="{FDBDC10B-E97C-4913-A85F-4A6129E9F223}">
      <dgm:prSet/>
      <dgm:spPr/>
      <dgm:t>
        <a:bodyPr/>
        <a:lstStyle/>
        <a:p>
          <a:endParaRPr lang="es-ES" sz="2000"/>
        </a:p>
      </dgm:t>
    </dgm:pt>
    <dgm:pt modelId="{B0AB9C2B-A8FA-471E-8F7E-B914DC7878AE}" type="parTrans" cxnId="{FDBDC10B-E97C-4913-A85F-4A6129E9F223}">
      <dgm:prSet/>
      <dgm:spPr/>
      <dgm:t>
        <a:bodyPr/>
        <a:lstStyle/>
        <a:p>
          <a:endParaRPr lang="es-ES" sz="2000"/>
        </a:p>
      </dgm:t>
    </dgm:pt>
    <dgm:pt modelId="{BB606E35-E96F-40F8-BCBB-198F755CB6F8}">
      <dgm:prSet phldrT="[Texto]" custT="1"/>
      <dgm:spPr/>
      <dgm:t>
        <a:bodyPr/>
        <a:lstStyle/>
        <a:p>
          <a:r>
            <a:rPr lang="es-PE" sz="1800" dirty="0" smtClean="0"/>
            <a:t>IDEAL: Pies planos sobre el suelo y los muslos en posición horizontal con respecto al cuerpo o formando un ángulo de </a:t>
          </a:r>
          <a:r>
            <a:rPr lang="es-ES" sz="1800" dirty="0" smtClean="0"/>
            <a:t>90y 110 grado.</a:t>
          </a:r>
          <a:endParaRPr lang="es-ES" sz="1800" dirty="0"/>
        </a:p>
      </dgm:t>
    </dgm:pt>
    <dgm:pt modelId="{F1E527D0-8660-46C9-B4B4-02454A0FB160}" type="sibTrans" cxnId="{BF347AEF-06B6-48A0-BA8B-654D459C903D}">
      <dgm:prSet/>
      <dgm:spPr/>
      <dgm:t>
        <a:bodyPr/>
        <a:lstStyle/>
        <a:p>
          <a:endParaRPr lang="es-ES" sz="2000"/>
        </a:p>
      </dgm:t>
    </dgm:pt>
    <dgm:pt modelId="{08281F4E-8286-43D0-9D6D-3D0E8050F71F}" type="parTrans" cxnId="{BF347AEF-06B6-48A0-BA8B-654D459C903D}">
      <dgm:prSet/>
      <dgm:spPr/>
      <dgm:t>
        <a:bodyPr/>
        <a:lstStyle/>
        <a:p>
          <a:endParaRPr lang="es-ES" sz="2000"/>
        </a:p>
      </dgm:t>
    </dgm:pt>
    <dgm:pt modelId="{E996EBF7-D523-44CC-B21D-01CA67127EDF}">
      <dgm:prSet phldrT="[Texto]" custT="1"/>
      <dgm:spPr/>
      <dgm:t>
        <a:bodyPr/>
        <a:lstStyle/>
        <a:p>
          <a:r>
            <a:rPr lang="es-PE" sz="1800" dirty="0" smtClean="0"/>
            <a:t>La altura del asiento de la silla debe ser regulable (adaptable a las distintas tipologías de las personas)</a:t>
          </a:r>
          <a:endParaRPr lang="es-ES" sz="1800" dirty="0"/>
        </a:p>
      </dgm:t>
    </dgm:pt>
    <dgm:pt modelId="{36EB9484-3ED6-48A4-B8DE-82CC9497DC5C}" type="sibTrans" cxnId="{ACBA5856-77E5-4AC3-ACE3-74E45CE4E1C3}">
      <dgm:prSet/>
      <dgm:spPr/>
      <dgm:t>
        <a:bodyPr/>
        <a:lstStyle/>
        <a:p>
          <a:endParaRPr lang="es-ES" sz="2000"/>
        </a:p>
      </dgm:t>
    </dgm:pt>
    <dgm:pt modelId="{83E42A7E-BB80-48A8-B26E-204269300A7A}" type="parTrans" cxnId="{ACBA5856-77E5-4AC3-ACE3-74E45CE4E1C3}">
      <dgm:prSet/>
      <dgm:spPr/>
      <dgm:t>
        <a:bodyPr/>
        <a:lstStyle/>
        <a:p>
          <a:endParaRPr lang="es-ES" sz="2000"/>
        </a:p>
      </dgm:t>
    </dgm:pt>
    <dgm:pt modelId="{52C07AD8-0A3E-4F8A-860B-CACF4373C94F}" type="pres">
      <dgm:prSet presAssocID="{6396C744-AF17-42D4-802A-13C4B4A1F43F}" presName="linear" presStyleCnt="0">
        <dgm:presLayoutVars>
          <dgm:dir/>
          <dgm:animLvl val="lvl"/>
          <dgm:resizeHandles val="exact"/>
        </dgm:presLayoutVars>
      </dgm:prSet>
      <dgm:spPr/>
    </dgm:pt>
    <dgm:pt modelId="{3DA90A4F-7C8C-43F7-AEA1-5A850BED1451}" type="pres">
      <dgm:prSet presAssocID="{6F8A6628-BF85-42AA-97BF-300AFAFE8DE6}" presName="parentLin" presStyleCnt="0"/>
      <dgm:spPr/>
    </dgm:pt>
    <dgm:pt modelId="{663A708E-C807-4430-A862-CEC97F2F9ED4}" type="pres">
      <dgm:prSet presAssocID="{6F8A6628-BF85-42AA-97BF-300AFAFE8DE6}" presName="parentLeftMargin" presStyleLbl="node1" presStyleIdx="0" presStyleCnt="4"/>
      <dgm:spPr/>
    </dgm:pt>
    <dgm:pt modelId="{9208D151-8E8A-4252-B71A-56EDA7ED5519}" type="pres">
      <dgm:prSet presAssocID="{6F8A6628-BF85-42AA-97BF-300AFAFE8DE6}" presName="parentText" presStyleLbl="node1" presStyleIdx="0" presStyleCnt="4" custScaleX="12334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8B7E4E-D782-4F01-A27B-B22534B34B82}" type="pres">
      <dgm:prSet presAssocID="{6F8A6628-BF85-42AA-97BF-300AFAFE8DE6}" presName="negativeSpace" presStyleCnt="0"/>
      <dgm:spPr/>
    </dgm:pt>
    <dgm:pt modelId="{B55C3C41-40AC-4A14-993F-A9ABEF8C921C}" type="pres">
      <dgm:prSet presAssocID="{6F8A6628-BF85-42AA-97BF-300AFAFE8DE6}" presName="childText" presStyleLbl="conFgAcc1" presStyleIdx="0" presStyleCnt="4">
        <dgm:presLayoutVars>
          <dgm:bulletEnabled val="1"/>
        </dgm:presLayoutVars>
      </dgm:prSet>
      <dgm:spPr/>
    </dgm:pt>
    <dgm:pt modelId="{F71F6691-0439-4508-A21A-632863ABC307}" type="pres">
      <dgm:prSet presAssocID="{8DBA1A59-5E90-4950-8D99-9F2723CB8575}" presName="spaceBetweenRectangles" presStyleCnt="0"/>
      <dgm:spPr/>
    </dgm:pt>
    <dgm:pt modelId="{D6F67EED-0BEF-4C04-AA15-284AB7D333D8}" type="pres">
      <dgm:prSet presAssocID="{E996EBF7-D523-44CC-B21D-01CA67127EDF}" presName="parentLin" presStyleCnt="0"/>
      <dgm:spPr/>
    </dgm:pt>
    <dgm:pt modelId="{40BF377A-637F-4116-A278-C920F5970056}" type="pres">
      <dgm:prSet presAssocID="{E996EBF7-D523-44CC-B21D-01CA67127EDF}" presName="parentLeftMargin" presStyleLbl="node1" presStyleIdx="0" presStyleCnt="4"/>
      <dgm:spPr/>
    </dgm:pt>
    <dgm:pt modelId="{F2893513-EB21-42A6-BE4E-6925217AFEE8}" type="pres">
      <dgm:prSet presAssocID="{E996EBF7-D523-44CC-B21D-01CA67127EDF}" presName="parentText" presStyleLbl="node1" presStyleIdx="1" presStyleCnt="4" custScaleX="12426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45A6B0-2FC3-44CB-B67E-6C8C0358E0CA}" type="pres">
      <dgm:prSet presAssocID="{E996EBF7-D523-44CC-B21D-01CA67127EDF}" presName="negativeSpace" presStyleCnt="0"/>
      <dgm:spPr/>
    </dgm:pt>
    <dgm:pt modelId="{7208BC29-5A87-47EC-8BDA-506F13DD5875}" type="pres">
      <dgm:prSet presAssocID="{E996EBF7-D523-44CC-B21D-01CA67127EDF}" presName="childText" presStyleLbl="conFgAcc1" presStyleIdx="1" presStyleCnt="4">
        <dgm:presLayoutVars>
          <dgm:bulletEnabled val="1"/>
        </dgm:presLayoutVars>
      </dgm:prSet>
      <dgm:spPr/>
    </dgm:pt>
    <dgm:pt modelId="{9D3A993E-D523-4F37-B787-FC06F9E9828B}" type="pres">
      <dgm:prSet presAssocID="{36EB9484-3ED6-48A4-B8DE-82CC9497DC5C}" presName="spaceBetweenRectangles" presStyleCnt="0"/>
      <dgm:spPr/>
    </dgm:pt>
    <dgm:pt modelId="{2FCB45D6-43CE-4E50-B484-D42E0F1539D3}" type="pres">
      <dgm:prSet presAssocID="{BB606E35-E96F-40F8-BCBB-198F755CB6F8}" presName="parentLin" presStyleCnt="0"/>
      <dgm:spPr/>
    </dgm:pt>
    <dgm:pt modelId="{8598C442-F550-445C-B33E-D1291B5586F0}" type="pres">
      <dgm:prSet presAssocID="{BB606E35-E96F-40F8-BCBB-198F755CB6F8}" presName="parentLeftMargin" presStyleLbl="node1" presStyleIdx="1" presStyleCnt="4"/>
      <dgm:spPr/>
    </dgm:pt>
    <dgm:pt modelId="{B29E66D0-C1DB-4487-AF5A-643CEC2F0418}" type="pres">
      <dgm:prSet presAssocID="{BB606E35-E96F-40F8-BCBB-198F755CB6F8}" presName="parentText" presStyleLbl="node1" presStyleIdx="2" presStyleCnt="4" custScaleX="12380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03D104-27AF-403B-8A4A-4D414813B278}" type="pres">
      <dgm:prSet presAssocID="{BB606E35-E96F-40F8-BCBB-198F755CB6F8}" presName="negativeSpace" presStyleCnt="0"/>
      <dgm:spPr/>
    </dgm:pt>
    <dgm:pt modelId="{194B6600-BC69-45DA-A82B-60DDB2D29546}" type="pres">
      <dgm:prSet presAssocID="{BB606E35-E96F-40F8-BCBB-198F755CB6F8}" presName="childText" presStyleLbl="conFgAcc1" presStyleIdx="2" presStyleCnt="4">
        <dgm:presLayoutVars>
          <dgm:bulletEnabled val="1"/>
        </dgm:presLayoutVars>
      </dgm:prSet>
      <dgm:spPr/>
    </dgm:pt>
    <dgm:pt modelId="{30242DAF-9BAF-47B6-AFB1-4993F8A2096D}" type="pres">
      <dgm:prSet presAssocID="{F1E527D0-8660-46C9-B4B4-02454A0FB160}" presName="spaceBetweenRectangles" presStyleCnt="0"/>
      <dgm:spPr/>
    </dgm:pt>
    <dgm:pt modelId="{02E3C58C-CDC6-4081-A328-4DA759451952}" type="pres">
      <dgm:prSet presAssocID="{96380C6C-C54C-4016-ADFE-491E8624518F}" presName="parentLin" presStyleCnt="0"/>
      <dgm:spPr/>
    </dgm:pt>
    <dgm:pt modelId="{B69ADF02-3FA8-4ADB-9D20-A48EE948E6E1}" type="pres">
      <dgm:prSet presAssocID="{96380C6C-C54C-4016-ADFE-491E8624518F}" presName="parentLeftMargin" presStyleLbl="node1" presStyleIdx="2" presStyleCnt="4"/>
      <dgm:spPr/>
    </dgm:pt>
    <dgm:pt modelId="{16A1AA71-FA28-4B5B-8E7E-EC210FDD5A31}" type="pres">
      <dgm:prSet presAssocID="{96380C6C-C54C-4016-ADFE-491E8624518F}" presName="parentText" presStyleLbl="node1" presStyleIdx="3" presStyleCnt="4" custScaleX="12426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E2FAAE-47CB-4BF6-9C33-7EDE2F6EA572}" type="pres">
      <dgm:prSet presAssocID="{96380C6C-C54C-4016-ADFE-491E8624518F}" presName="negativeSpace" presStyleCnt="0"/>
      <dgm:spPr/>
    </dgm:pt>
    <dgm:pt modelId="{6DE763D8-9A97-45D6-BEED-96A70C4F585C}" type="pres">
      <dgm:prSet presAssocID="{96380C6C-C54C-4016-ADFE-491E8624518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3D852A8-9010-4F91-8AB7-D9595D068E9F}" type="presOf" srcId="{BB606E35-E96F-40F8-BCBB-198F755CB6F8}" destId="{B29E66D0-C1DB-4487-AF5A-643CEC2F0418}" srcOrd="1" destOrd="0" presId="urn:microsoft.com/office/officeart/2005/8/layout/list1"/>
    <dgm:cxn modelId="{BF347AEF-06B6-48A0-BA8B-654D459C903D}" srcId="{6396C744-AF17-42D4-802A-13C4B4A1F43F}" destId="{BB606E35-E96F-40F8-BCBB-198F755CB6F8}" srcOrd="2" destOrd="0" parTransId="{08281F4E-8286-43D0-9D6D-3D0E8050F71F}" sibTransId="{F1E527D0-8660-46C9-B4B4-02454A0FB160}"/>
    <dgm:cxn modelId="{4425A60F-0E44-43DE-BE76-0C10291DB2F4}" type="presOf" srcId="{6396C744-AF17-42D4-802A-13C4B4A1F43F}" destId="{52C07AD8-0A3E-4F8A-860B-CACF4373C94F}" srcOrd="0" destOrd="0" presId="urn:microsoft.com/office/officeart/2005/8/layout/list1"/>
    <dgm:cxn modelId="{B9FF3CB9-E5B7-4ADC-B48A-09633C1F1D9F}" type="presOf" srcId="{E996EBF7-D523-44CC-B21D-01CA67127EDF}" destId="{40BF377A-637F-4116-A278-C920F5970056}" srcOrd="0" destOrd="0" presId="urn:microsoft.com/office/officeart/2005/8/layout/list1"/>
    <dgm:cxn modelId="{FDBDC10B-E97C-4913-A85F-4A6129E9F223}" srcId="{6396C744-AF17-42D4-802A-13C4B4A1F43F}" destId="{96380C6C-C54C-4016-ADFE-491E8624518F}" srcOrd="3" destOrd="0" parTransId="{B0AB9C2B-A8FA-471E-8F7E-B914DC7878AE}" sibTransId="{196DCF36-4409-4D50-9217-3BC52B59CA6B}"/>
    <dgm:cxn modelId="{63E82BC5-CF38-4F10-B390-6B9B00C5C378}" type="presOf" srcId="{E996EBF7-D523-44CC-B21D-01CA67127EDF}" destId="{F2893513-EB21-42A6-BE4E-6925217AFEE8}" srcOrd="1" destOrd="0" presId="urn:microsoft.com/office/officeart/2005/8/layout/list1"/>
    <dgm:cxn modelId="{975049AA-8CAD-45BA-92F9-8C7C24F837FC}" type="presOf" srcId="{BB606E35-E96F-40F8-BCBB-198F755CB6F8}" destId="{8598C442-F550-445C-B33E-D1291B5586F0}" srcOrd="0" destOrd="0" presId="urn:microsoft.com/office/officeart/2005/8/layout/list1"/>
    <dgm:cxn modelId="{4636942F-6882-45BE-95CB-AC8EE8EA1696}" type="presOf" srcId="{96380C6C-C54C-4016-ADFE-491E8624518F}" destId="{16A1AA71-FA28-4B5B-8E7E-EC210FDD5A31}" srcOrd="1" destOrd="0" presId="urn:microsoft.com/office/officeart/2005/8/layout/list1"/>
    <dgm:cxn modelId="{5CED420B-EF85-4670-B38E-0F5413C956A2}" type="presOf" srcId="{6F8A6628-BF85-42AA-97BF-300AFAFE8DE6}" destId="{9208D151-8E8A-4252-B71A-56EDA7ED5519}" srcOrd="1" destOrd="0" presId="urn:microsoft.com/office/officeart/2005/8/layout/list1"/>
    <dgm:cxn modelId="{ACBA5856-77E5-4AC3-ACE3-74E45CE4E1C3}" srcId="{6396C744-AF17-42D4-802A-13C4B4A1F43F}" destId="{E996EBF7-D523-44CC-B21D-01CA67127EDF}" srcOrd="1" destOrd="0" parTransId="{83E42A7E-BB80-48A8-B26E-204269300A7A}" sibTransId="{36EB9484-3ED6-48A4-B8DE-82CC9497DC5C}"/>
    <dgm:cxn modelId="{FF0334D6-7D6B-4ADA-87E4-EA6A7ECB34D6}" type="presOf" srcId="{6F8A6628-BF85-42AA-97BF-300AFAFE8DE6}" destId="{663A708E-C807-4430-A862-CEC97F2F9ED4}" srcOrd="0" destOrd="0" presId="urn:microsoft.com/office/officeart/2005/8/layout/list1"/>
    <dgm:cxn modelId="{01584789-21E2-4AAD-B1DA-6BC3C705B913}" type="presOf" srcId="{96380C6C-C54C-4016-ADFE-491E8624518F}" destId="{B69ADF02-3FA8-4ADB-9D20-A48EE948E6E1}" srcOrd="0" destOrd="0" presId="urn:microsoft.com/office/officeart/2005/8/layout/list1"/>
    <dgm:cxn modelId="{47939630-A734-4D7B-88D8-A5C1502F0F8E}" srcId="{6396C744-AF17-42D4-802A-13C4B4A1F43F}" destId="{6F8A6628-BF85-42AA-97BF-300AFAFE8DE6}" srcOrd="0" destOrd="0" parTransId="{0A14E051-B996-4DCF-B6FD-12CD4A302BE7}" sibTransId="{8DBA1A59-5E90-4950-8D99-9F2723CB8575}"/>
    <dgm:cxn modelId="{26DA63B4-7EB4-4A65-B1F8-179514C15077}" type="presParOf" srcId="{52C07AD8-0A3E-4F8A-860B-CACF4373C94F}" destId="{3DA90A4F-7C8C-43F7-AEA1-5A850BED1451}" srcOrd="0" destOrd="0" presId="urn:microsoft.com/office/officeart/2005/8/layout/list1"/>
    <dgm:cxn modelId="{AAA19757-A34D-4A09-A626-DCEAB51A3DC3}" type="presParOf" srcId="{3DA90A4F-7C8C-43F7-AEA1-5A850BED1451}" destId="{663A708E-C807-4430-A862-CEC97F2F9ED4}" srcOrd="0" destOrd="0" presId="urn:microsoft.com/office/officeart/2005/8/layout/list1"/>
    <dgm:cxn modelId="{29A8599C-C328-4CD1-99F1-3BD877B4F887}" type="presParOf" srcId="{3DA90A4F-7C8C-43F7-AEA1-5A850BED1451}" destId="{9208D151-8E8A-4252-B71A-56EDA7ED5519}" srcOrd="1" destOrd="0" presId="urn:microsoft.com/office/officeart/2005/8/layout/list1"/>
    <dgm:cxn modelId="{18B842AC-B8B5-4FD2-B08B-7503BD63755E}" type="presParOf" srcId="{52C07AD8-0A3E-4F8A-860B-CACF4373C94F}" destId="{0D8B7E4E-D782-4F01-A27B-B22534B34B82}" srcOrd="1" destOrd="0" presId="urn:microsoft.com/office/officeart/2005/8/layout/list1"/>
    <dgm:cxn modelId="{D8D90139-77C0-473E-9F96-94ABB80B82D8}" type="presParOf" srcId="{52C07AD8-0A3E-4F8A-860B-CACF4373C94F}" destId="{B55C3C41-40AC-4A14-993F-A9ABEF8C921C}" srcOrd="2" destOrd="0" presId="urn:microsoft.com/office/officeart/2005/8/layout/list1"/>
    <dgm:cxn modelId="{765EEC20-DD58-4EDF-9ED2-5AC81715759E}" type="presParOf" srcId="{52C07AD8-0A3E-4F8A-860B-CACF4373C94F}" destId="{F71F6691-0439-4508-A21A-632863ABC307}" srcOrd="3" destOrd="0" presId="urn:microsoft.com/office/officeart/2005/8/layout/list1"/>
    <dgm:cxn modelId="{E13154BA-F363-4748-B46D-D643A9AD3943}" type="presParOf" srcId="{52C07AD8-0A3E-4F8A-860B-CACF4373C94F}" destId="{D6F67EED-0BEF-4C04-AA15-284AB7D333D8}" srcOrd="4" destOrd="0" presId="urn:microsoft.com/office/officeart/2005/8/layout/list1"/>
    <dgm:cxn modelId="{84823CB4-1ED6-492D-935D-501736282B12}" type="presParOf" srcId="{D6F67EED-0BEF-4C04-AA15-284AB7D333D8}" destId="{40BF377A-637F-4116-A278-C920F5970056}" srcOrd="0" destOrd="0" presId="urn:microsoft.com/office/officeart/2005/8/layout/list1"/>
    <dgm:cxn modelId="{642714CB-0216-42A6-AFA5-42F1E2EC213A}" type="presParOf" srcId="{D6F67EED-0BEF-4C04-AA15-284AB7D333D8}" destId="{F2893513-EB21-42A6-BE4E-6925217AFEE8}" srcOrd="1" destOrd="0" presId="urn:microsoft.com/office/officeart/2005/8/layout/list1"/>
    <dgm:cxn modelId="{83A60C0D-DDC4-42EB-8F78-4D42155F5849}" type="presParOf" srcId="{52C07AD8-0A3E-4F8A-860B-CACF4373C94F}" destId="{9E45A6B0-2FC3-44CB-B67E-6C8C0358E0CA}" srcOrd="5" destOrd="0" presId="urn:microsoft.com/office/officeart/2005/8/layout/list1"/>
    <dgm:cxn modelId="{601400CB-04E9-4355-9DBE-DD7DBE80DB65}" type="presParOf" srcId="{52C07AD8-0A3E-4F8A-860B-CACF4373C94F}" destId="{7208BC29-5A87-47EC-8BDA-506F13DD5875}" srcOrd="6" destOrd="0" presId="urn:microsoft.com/office/officeart/2005/8/layout/list1"/>
    <dgm:cxn modelId="{A01160B5-637D-4048-8903-CDBA0E1FFDD4}" type="presParOf" srcId="{52C07AD8-0A3E-4F8A-860B-CACF4373C94F}" destId="{9D3A993E-D523-4F37-B787-FC06F9E9828B}" srcOrd="7" destOrd="0" presId="urn:microsoft.com/office/officeart/2005/8/layout/list1"/>
    <dgm:cxn modelId="{4E3EAE0D-E5E2-4DF7-AF9D-1698B8B97BA8}" type="presParOf" srcId="{52C07AD8-0A3E-4F8A-860B-CACF4373C94F}" destId="{2FCB45D6-43CE-4E50-B484-D42E0F1539D3}" srcOrd="8" destOrd="0" presId="urn:microsoft.com/office/officeart/2005/8/layout/list1"/>
    <dgm:cxn modelId="{769646D5-5DB0-42E8-A8C8-29E895EC6781}" type="presParOf" srcId="{2FCB45D6-43CE-4E50-B484-D42E0F1539D3}" destId="{8598C442-F550-445C-B33E-D1291B5586F0}" srcOrd="0" destOrd="0" presId="urn:microsoft.com/office/officeart/2005/8/layout/list1"/>
    <dgm:cxn modelId="{0AC6D016-80AC-43EB-8CE8-DEAB0C912EB3}" type="presParOf" srcId="{2FCB45D6-43CE-4E50-B484-D42E0F1539D3}" destId="{B29E66D0-C1DB-4487-AF5A-643CEC2F0418}" srcOrd="1" destOrd="0" presId="urn:microsoft.com/office/officeart/2005/8/layout/list1"/>
    <dgm:cxn modelId="{6DA5628E-E910-4E89-B667-99C9E4E61B8F}" type="presParOf" srcId="{52C07AD8-0A3E-4F8A-860B-CACF4373C94F}" destId="{4803D104-27AF-403B-8A4A-4D414813B278}" srcOrd="9" destOrd="0" presId="urn:microsoft.com/office/officeart/2005/8/layout/list1"/>
    <dgm:cxn modelId="{4018A9E9-3B6F-4CEC-904E-AE1809916DC1}" type="presParOf" srcId="{52C07AD8-0A3E-4F8A-860B-CACF4373C94F}" destId="{194B6600-BC69-45DA-A82B-60DDB2D29546}" srcOrd="10" destOrd="0" presId="urn:microsoft.com/office/officeart/2005/8/layout/list1"/>
    <dgm:cxn modelId="{ACF06EFF-FF9B-42D9-8123-F7FD14A5C2AD}" type="presParOf" srcId="{52C07AD8-0A3E-4F8A-860B-CACF4373C94F}" destId="{30242DAF-9BAF-47B6-AFB1-4993F8A2096D}" srcOrd="11" destOrd="0" presId="urn:microsoft.com/office/officeart/2005/8/layout/list1"/>
    <dgm:cxn modelId="{682E8425-2137-448D-AFA6-CB56A6E1CB7F}" type="presParOf" srcId="{52C07AD8-0A3E-4F8A-860B-CACF4373C94F}" destId="{02E3C58C-CDC6-4081-A328-4DA759451952}" srcOrd="12" destOrd="0" presId="urn:microsoft.com/office/officeart/2005/8/layout/list1"/>
    <dgm:cxn modelId="{66C025C6-4BE1-4EFB-B4F1-3149D99B1250}" type="presParOf" srcId="{02E3C58C-CDC6-4081-A328-4DA759451952}" destId="{B69ADF02-3FA8-4ADB-9D20-A48EE948E6E1}" srcOrd="0" destOrd="0" presId="urn:microsoft.com/office/officeart/2005/8/layout/list1"/>
    <dgm:cxn modelId="{0C6FC7E5-26C9-4B12-9AC1-1BA35D3325FE}" type="presParOf" srcId="{02E3C58C-CDC6-4081-A328-4DA759451952}" destId="{16A1AA71-FA28-4B5B-8E7E-EC210FDD5A31}" srcOrd="1" destOrd="0" presId="urn:microsoft.com/office/officeart/2005/8/layout/list1"/>
    <dgm:cxn modelId="{F16F6DD5-9E61-49B6-A299-4DEDCE2A5C57}" type="presParOf" srcId="{52C07AD8-0A3E-4F8A-860B-CACF4373C94F}" destId="{B4E2FAAE-47CB-4BF6-9C33-7EDE2F6EA572}" srcOrd="13" destOrd="0" presId="urn:microsoft.com/office/officeart/2005/8/layout/list1"/>
    <dgm:cxn modelId="{F2C01351-2400-4846-BD12-0DD53394EA66}" type="presParOf" srcId="{52C07AD8-0A3E-4F8A-860B-CACF4373C94F}" destId="{6DE763D8-9A97-45D6-BEED-96A70C4F585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D4181C-F09D-4B32-8789-A7F1B78B8C27}" type="doc">
      <dgm:prSet loTypeId="urn:microsoft.com/office/officeart/2005/8/layout/cycle2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EE18BC6-348A-4F30-9B7F-F4B115C1EAD3}">
      <dgm:prSet phldrT="[Texto]"/>
      <dgm:spPr/>
      <dgm:t>
        <a:bodyPr/>
        <a:lstStyle/>
        <a:p>
          <a:r>
            <a:rPr lang="es-ES" dirty="0" smtClean="0"/>
            <a:t>IDENTIFICACIÓN DE PELIGROS Y RIESGOS</a:t>
          </a:r>
          <a:endParaRPr lang="es-ES" dirty="0"/>
        </a:p>
      </dgm:t>
    </dgm:pt>
    <dgm:pt modelId="{FDEEF2BC-ACEF-4A1A-8B29-F4F83ECB7D7A}" type="parTrans" cxnId="{78BC07B4-D58B-441A-879B-8D6FE5ECA9BD}">
      <dgm:prSet/>
      <dgm:spPr/>
      <dgm:t>
        <a:bodyPr/>
        <a:lstStyle/>
        <a:p>
          <a:endParaRPr lang="es-ES"/>
        </a:p>
      </dgm:t>
    </dgm:pt>
    <dgm:pt modelId="{4E18B729-6749-4D82-8AD0-DA4156D1ADA6}" type="sibTrans" cxnId="{78BC07B4-D58B-441A-879B-8D6FE5ECA9BD}">
      <dgm:prSet/>
      <dgm:spPr/>
      <dgm:t>
        <a:bodyPr/>
        <a:lstStyle/>
        <a:p>
          <a:endParaRPr lang="es-ES"/>
        </a:p>
      </dgm:t>
    </dgm:pt>
    <dgm:pt modelId="{DC02AB9E-D35E-4239-9E67-27607B9E7B1A}">
      <dgm:prSet phldrT="[Texto]"/>
      <dgm:spPr/>
      <dgm:t>
        <a:bodyPr/>
        <a:lstStyle/>
        <a:p>
          <a:r>
            <a:rPr lang="es-ES" dirty="0" smtClean="0"/>
            <a:t>EVALUACIÓN DE RIESGOS</a:t>
          </a:r>
          <a:endParaRPr lang="es-ES" dirty="0"/>
        </a:p>
      </dgm:t>
    </dgm:pt>
    <dgm:pt modelId="{45393BD1-1BB9-4B86-9B88-E9446116314E}" type="parTrans" cxnId="{ACD3D707-2C5A-4DB8-8BC1-61E24D489A2E}">
      <dgm:prSet/>
      <dgm:spPr/>
      <dgm:t>
        <a:bodyPr/>
        <a:lstStyle/>
        <a:p>
          <a:endParaRPr lang="es-ES"/>
        </a:p>
      </dgm:t>
    </dgm:pt>
    <dgm:pt modelId="{7E4C00F5-1CCB-46F7-B09C-F4E5987BB15D}" type="sibTrans" cxnId="{ACD3D707-2C5A-4DB8-8BC1-61E24D489A2E}">
      <dgm:prSet/>
      <dgm:spPr/>
      <dgm:t>
        <a:bodyPr/>
        <a:lstStyle/>
        <a:p>
          <a:endParaRPr lang="es-ES"/>
        </a:p>
      </dgm:t>
    </dgm:pt>
    <dgm:pt modelId="{27628D83-91AA-4D4D-ABE3-1A38E34EF4F2}">
      <dgm:prSet phldrT="[Texto]"/>
      <dgm:spPr/>
      <dgm:t>
        <a:bodyPr/>
        <a:lstStyle/>
        <a:p>
          <a:r>
            <a:rPr lang="es-ES" dirty="0" smtClean="0"/>
            <a:t>CONTROL DE RIESGOS</a:t>
          </a:r>
          <a:endParaRPr lang="es-ES" dirty="0"/>
        </a:p>
      </dgm:t>
    </dgm:pt>
    <dgm:pt modelId="{8EABB100-5D79-422C-8B52-435A18870EC4}" type="parTrans" cxnId="{309C0CAE-3AFE-4391-86C6-DBD8696082B7}">
      <dgm:prSet/>
      <dgm:spPr/>
      <dgm:t>
        <a:bodyPr/>
        <a:lstStyle/>
        <a:p>
          <a:endParaRPr lang="es-ES"/>
        </a:p>
      </dgm:t>
    </dgm:pt>
    <dgm:pt modelId="{7753E49A-1EE7-4E83-A0AB-76E3FB74CEE9}" type="sibTrans" cxnId="{309C0CAE-3AFE-4391-86C6-DBD8696082B7}">
      <dgm:prSet/>
      <dgm:spPr/>
      <dgm:t>
        <a:bodyPr/>
        <a:lstStyle/>
        <a:p>
          <a:endParaRPr lang="es-ES"/>
        </a:p>
      </dgm:t>
    </dgm:pt>
    <dgm:pt modelId="{801A6DF9-65A1-4B8D-BBE7-182879C1D2C8}">
      <dgm:prSet phldrT="[Texto]"/>
      <dgm:spPr/>
      <dgm:t>
        <a:bodyPr/>
        <a:lstStyle/>
        <a:p>
          <a:r>
            <a:rPr lang="es-ES" dirty="0" smtClean="0"/>
            <a:t>SEGIUIMIENTO </a:t>
          </a:r>
          <a:endParaRPr lang="es-ES" dirty="0"/>
        </a:p>
      </dgm:t>
    </dgm:pt>
    <dgm:pt modelId="{7AEA2A51-F81B-4E60-9193-8282AA372542}" type="parTrans" cxnId="{5D8AB2E4-9F84-43DE-8E6E-E17B8BF43919}">
      <dgm:prSet/>
      <dgm:spPr/>
      <dgm:t>
        <a:bodyPr/>
        <a:lstStyle/>
        <a:p>
          <a:endParaRPr lang="es-ES"/>
        </a:p>
      </dgm:t>
    </dgm:pt>
    <dgm:pt modelId="{F5DAA6C5-4959-4865-A64D-2277F9FD4E52}" type="sibTrans" cxnId="{5D8AB2E4-9F84-43DE-8E6E-E17B8BF43919}">
      <dgm:prSet/>
      <dgm:spPr/>
      <dgm:t>
        <a:bodyPr/>
        <a:lstStyle/>
        <a:p>
          <a:endParaRPr lang="es-ES"/>
        </a:p>
      </dgm:t>
    </dgm:pt>
    <dgm:pt modelId="{DF408F8F-E390-43E9-B96F-2C93CA4BF5BC}" type="pres">
      <dgm:prSet presAssocID="{11D4181C-F09D-4B32-8789-A7F1B78B8C27}" presName="cycle" presStyleCnt="0">
        <dgm:presLayoutVars>
          <dgm:dir/>
          <dgm:resizeHandles val="exact"/>
        </dgm:presLayoutVars>
      </dgm:prSet>
      <dgm:spPr/>
    </dgm:pt>
    <dgm:pt modelId="{7BF72983-1CBF-4C37-A8D4-4940DD84D439}" type="pres">
      <dgm:prSet presAssocID="{6EE18BC6-348A-4F30-9B7F-F4B115C1EAD3}" presName="node" presStyleLbl="node1" presStyleIdx="0" presStyleCnt="4" custScaleX="137522" custScaleY="1258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082308-1328-4665-8B83-D7E45292FFD3}" type="pres">
      <dgm:prSet presAssocID="{4E18B729-6749-4D82-8AD0-DA4156D1ADA6}" presName="sibTrans" presStyleLbl="sibTrans2D1" presStyleIdx="0" presStyleCnt="4"/>
      <dgm:spPr/>
    </dgm:pt>
    <dgm:pt modelId="{57215610-ECA3-429D-A15C-D57108712851}" type="pres">
      <dgm:prSet presAssocID="{4E18B729-6749-4D82-8AD0-DA4156D1ADA6}" presName="connectorText" presStyleLbl="sibTrans2D1" presStyleIdx="0" presStyleCnt="4"/>
      <dgm:spPr/>
    </dgm:pt>
    <dgm:pt modelId="{76845876-ACAC-494A-94CC-F23BB4A14C0A}" type="pres">
      <dgm:prSet presAssocID="{DC02AB9E-D35E-4239-9E67-27607B9E7B1A}" presName="node" presStyleLbl="node1" presStyleIdx="1" presStyleCnt="4" custScaleX="137522" custScaleY="125843">
        <dgm:presLayoutVars>
          <dgm:bulletEnabled val="1"/>
        </dgm:presLayoutVars>
      </dgm:prSet>
      <dgm:spPr/>
    </dgm:pt>
    <dgm:pt modelId="{907535B7-FDF4-4054-A638-482B98817A4F}" type="pres">
      <dgm:prSet presAssocID="{7E4C00F5-1CCB-46F7-B09C-F4E5987BB15D}" presName="sibTrans" presStyleLbl="sibTrans2D1" presStyleIdx="1" presStyleCnt="4"/>
      <dgm:spPr/>
    </dgm:pt>
    <dgm:pt modelId="{E0464D88-999D-4027-9C2C-AD7C8962D45E}" type="pres">
      <dgm:prSet presAssocID="{7E4C00F5-1CCB-46F7-B09C-F4E5987BB15D}" presName="connectorText" presStyleLbl="sibTrans2D1" presStyleIdx="1" presStyleCnt="4"/>
      <dgm:spPr/>
    </dgm:pt>
    <dgm:pt modelId="{726838A3-E684-42B4-B625-78EDAF6970E1}" type="pres">
      <dgm:prSet presAssocID="{27628D83-91AA-4D4D-ABE3-1A38E34EF4F2}" presName="node" presStyleLbl="node1" presStyleIdx="2" presStyleCnt="4" custScaleX="137522" custScaleY="125843">
        <dgm:presLayoutVars>
          <dgm:bulletEnabled val="1"/>
        </dgm:presLayoutVars>
      </dgm:prSet>
      <dgm:spPr/>
    </dgm:pt>
    <dgm:pt modelId="{4AD77F0F-2FA6-42AD-BBCA-D3225A453267}" type="pres">
      <dgm:prSet presAssocID="{7753E49A-1EE7-4E83-A0AB-76E3FB74CEE9}" presName="sibTrans" presStyleLbl="sibTrans2D1" presStyleIdx="2" presStyleCnt="4"/>
      <dgm:spPr/>
    </dgm:pt>
    <dgm:pt modelId="{3E56E510-5EEA-4897-8BAC-C55821B184E8}" type="pres">
      <dgm:prSet presAssocID="{7753E49A-1EE7-4E83-A0AB-76E3FB74CEE9}" presName="connectorText" presStyleLbl="sibTrans2D1" presStyleIdx="2" presStyleCnt="4"/>
      <dgm:spPr/>
    </dgm:pt>
    <dgm:pt modelId="{5777C912-35A2-40CE-B730-88BB67CCB48C}" type="pres">
      <dgm:prSet presAssocID="{801A6DF9-65A1-4B8D-BBE7-182879C1D2C8}" presName="node" presStyleLbl="node1" presStyleIdx="3" presStyleCnt="4" custScaleX="137522" custScaleY="1258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436792-C200-4EE5-812C-68C5A39A8836}" type="pres">
      <dgm:prSet presAssocID="{F5DAA6C5-4959-4865-A64D-2277F9FD4E52}" presName="sibTrans" presStyleLbl="sibTrans2D1" presStyleIdx="3" presStyleCnt="4"/>
      <dgm:spPr/>
    </dgm:pt>
    <dgm:pt modelId="{3317C3A1-9C2A-418D-83FE-5DD366B10D52}" type="pres">
      <dgm:prSet presAssocID="{F5DAA6C5-4959-4865-A64D-2277F9FD4E52}" presName="connectorText" presStyleLbl="sibTrans2D1" presStyleIdx="3" presStyleCnt="4"/>
      <dgm:spPr/>
    </dgm:pt>
  </dgm:ptLst>
  <dgm:cxnLst>
    <dgm:cxn modelId="{78BC07B4-D58B-441A-879B-8D6FE5ECA9BD}" srcId="{11D4181C-F09D-4B32-8789-A7F1B78B8C27}" destId="{6EE18BC6-348A-4F30-9B7F-F4B115C1EAD3}" srcOrd="0" destOrd="0" parTransId="{FDEEF2BC-ACEF-4A1A-8B29-F4F83ECB7D7A}" sibTransId="{4E18B729-6749-4D82-8AD0-DA4156D1ADA6}"/>
    <dgm:cxn modelId="{F3D5E356-A4EC-4911-AAE1-8DC419D26697}" type="presOf" srcId="{6EE18BC6-348A-4F30-9B7F-F4B115C1EAD3}" destId="{7BF72983-1CBF-4C37-A8D4-4940DD84D439}" srcOrd="0" destOrd="0" presId="urn:microsoft.com/office/officeart/2005/8/layout/cycle2"/>
    <dgm:cxn modelId="{309C0CAE-3AFE-4391-86C6-DBD8696082B7}" srcId="{11D4181C-F09D-4B32-8789-A7F1B78B8C27}" destId="{27628D83-91AA-4D4D-ABE3-1A38E34EF4F2}" srcOrd="2" destOrd="0" parTransId="{8EABB100-5D79-422C-8B52-435A18870EC4}" sibTransId="{7753E49A-1EE7-4E83-A0AB-76E3FB74CEE9}"/>
    <dgm:cxn modelId="{0F2F7CE4-28D7-4FB0-967D-1A3BB68E5B5F}" type="presOf" srcId="{7E4C00F5-1CCB-46F7-B09C-F4E5987BB15D}" destId="{907535B7-FDF4-4054-A638-482B98817A4F}" srcOrd="0" destOrd="0" presId="urn:microsoft.com/office/officeart/2005/8/layout/cycle2"/>
    <dgm:cxn modelId="{897FCAE3-AEB9-44E7-ACA3-C8BFDF31EA28}" type="presOf" srcId="{27628D83-91AA-4D4D-ABE3-1A38E34EF4F2}" destId="{726838A3-E684-42B4-B625-78EDAF6970E1}" srcOrd="0" destOrd="0" presId="urn:microsoft.com/office/officeart/2005/8/layout/cycle2"/>
    <dgm:cxn modelId="{6DC49F9E-D460-4141-A9A8-A7E6829E3AB6}" type="presOf" srcId="{11D4181C-F09D-4B32-8789-A7F1B78B8C27}" destId="{DF408F8F-E390-43E9-B96F-2C93CA4BF5BC}" srcOrd="0" destOrd="0" presId="urn:microsoft.com/office/officeart/2005/8/layout/cycle2"/>
    <dgm:cxn modelId="{420F33C2-FF26-4C46-AD25-E63234AC0525}" type="presOf" srcId="{7753E49A-1EE7-4E83-A0AB-76E3FB74CEE9}" destId="{3E56E510-5EEA-4897-8BAC-C55821B184E8}" srcOrd="1" destOrd="0" presId="urn:microsoft.com/office/officeart/2005/8/layout/cycle2"/>
    <dgm:cxn modelId="{4CAB4728-216F-4B5B-9976-5AA1355A5B11}" type="presOf" srcId="{4E18B729-6749-4D82-8AD0-DA4156D1ADA6}" destId="{C9082308-1328-4665-8B83-D7E45292FFD3}" srcOrd="0" destOrd="0" presId="urn:microsoft.com/office/officeart/2005/8/layout/cycle2"/>
    <dgm:cxn modelId="{437E9430-907C-416E-889D-F59D3DC894A5}" type="presOf" srcId="{7753E49A-1EE7-4E83-A0AB-76E3FB74CEE9}" destId="{4AD77F0F-2FA6-42AD-BBCA-D3225A453267}" srcOrd="0" destOrd="0" presId="urn:microsoft.com/office/officeart/2005/8/layout/cycle2"/>
    <dgm:cxn modelId="{5D8AB2E4-9F84-43DE-8E6E-E17B8BF43919}" srcId="{11D4181C-F09D-4B32-8789-A7F1B78B8C27}" destId="{801A6DF9-65A1-4B8D-BBE7-182879C1D2C8}" srcOrd="3" destOrd="0" parTransId="{7AEA2A51-F81B-4E60-9193-8282AA372542}" sibTransId="{F5DAA6C5-4959-4865-A64D-2277F9FD4E52}"/>
    <dgm:cxn modelId="{9BDF70D2-FAD2-42E9-8E7E-D45F290BBC3E}" type="presOf" srcId="{F5DAA6C5-4959-4865-A64D-2277F9FD4E52}" destId="{91436792-C200-4EE5-812C-68C5A39A8836}" srcOrd="0" destOrd="0" presId="urn:microsoft.com/office/officeart/2005/8/layout/cycle2"/>
    <dgm:cxn modelId="{CB9CA84D-EC38-41B4-8ADC-410B450C0941}" type="presOf" srcId="{DC02AB9E-D35E-4239-9E67-27607B9E7B1A}" destId="{76845876-ACAC-494A-94CC-F23BB4A14C0A}" srcOrd="0" destOrd="0" presId="urn:microsoft.com/office/officeart/2005/8/layout/cycle2"/>
    <dgm:cxn modelId="{58E75DFF-3AF0-495D-8373-BD3F686ACB5F}" type="presOf" srcId="{7E4C00F5-1CCB-46F7-B09C-F4E5987BB15D}" destId="{E0464D88-999D-4027-9C2C-AD7C8962D45E}" srcOrd="1" destOrd="0" presId="urn:microsoft.com/office/officeart/2005/8/layout/cycle2"/>
    <dgm:cxn modelId="{955F6691-727D-4705-A41F-AC40E1E58702}" type="presOf" srcId="{4E18B729-6749-4D82-8AD0-DA4156D1ADA6}" destId="{57215610-ECA3-429D-A15C-D57108712851}" srcOrd="1" destOrd="0" presId="urn:microsoft.com/office/officeart/2005/8/layout/cycle2"/>
    <dgm:cxn modelId="{5D642EFE-58F1-4683-B3CD-9937524DB10C}" type="presOf" srcId="{801A6DF9-65A1-4B8D-BBE7-182879C1D2C8}" destId="{5777C912-35A2-40CE-B730-88BB67CCB48C}" srcOrd="0" destOrd="0" presId="urn:microsoft.com/office/officeart/2005/8/layout/cycle2"/>
    <dgm:cxn modelId="{ACD3D707-2C5A-4DB8-8BC1-61E24D489A2E}" srcId="{11D4181C-F09D-4B32-8789-A7F1B78B8C27}" destId="{DC02AB9E-D35E-4239-9E67-27607B9E7B1A}" srcOrd="1" destOrd="0" parTransId="{45393BD1-1BB9-4B86-9B88-E9446116314E}" sibTransId="{7E4C00F5-1CCB-46F7-B09C-F4E5987BB15D}"/>
    <dgm:cxn modelId="{35E5474A-2810-4D40-B5EB-59D6AE3B074E}" type="presOf" srcId="{F5DAA6C5-4959-4865-A64D-2277F9FD4E52}" destId="{3317C3A1-9C2A-418D-83FE-5DD366B10D52}" srcOrd="1" destOrd="0" presId="urn:microsoft.com/office/officeart/2005/8/layout/cycle2"/>
    <dgm:cxn modelId="{37F81E7F-7970-4B0E-893A-CAADB7EA520D}" type="presParOf" srcId="{DF408F8F-E390-43E9-B96F-2C93CA4BF5BC}" destId="{7BF72983-1CBF-4C37-A8D4-4940DD84D439}" srcOrd="0" destOrd="0" presId="urn:microsoft.com/office/officeart/2005/8/layout/cycle2"/>
    <dgm:cxn modelId="{4E73D6EF-A898-4ECE-A0B4-B670410FF69B}" type="presParOf" srcId="{DF408F8F-E390-43E9-B96F-2C93CA4BF5BC}" destId="{C9082308-1328-4665-8B83-D7E45292FFD3}" srcOrd="1" destOrd="0" presId="urn:microsoft.com/office/officeart/2005/8/layout/cycle2"/>
    <dgm:cxn modelId="{E1D5BF82-8A84-46E6-9D69-6341739D2C50}" type="presParOf" srcId="{C9082308-1328-4665-8B83-D7E45292FFD3}" destId="{57215610-ECA3-429D-A15C-D57108712851}" srcOrd="0" destOrd="0" presId="urn:microsoft.com/office/officeart/2005/8/layout/cycle2"/>
    <dgm:cxn modelId="{A5AD0409-1446-49E4-A4F3-7C86648B8F28}" type="presParOf" srcId="{DF408F8F-E390-43E9-B96F-2C93CA4BF5BC}" destId="{76845876-ACAC-494A-94CC-F23BB4A14C0A}" srcOrd="2" destOrd="0" presId="urn:microsoft.com/office/officeart/2005/8/layout/cycle2"/>
    <dgm:cxn modelId="{CA4024F5-C215-4536-9371-49EB136E9FB9}" type="presParOf" srcId="{DF408F8F-E390-43E9-B96F-2C93CA4BF5BC}" destId="{907535B7-FDF4-4054-A638-482B98817A4F}" srcOrd="3" destOrd="0" presId="urn:microsoft.com/office/officeart/2005/8/layout/cycle2"/>
    <dgm:cxn modelId="{17ECAE1C-B4C2-4136-8DE4-A0ABC1F18D3C}" type="presParOf" srcId="{907535B7-FDF4-4054-A638-482B98817A4F}" destId="{E0464D88-999D-4027-9C2C-AD7C8962D45E}" srcOrd="0" destOrd="0" presId="urn:microsoft.com/office/officeart/2005/8/layout/cycle2"/>
    <dgm:cxn modelId="{EBA94ED7-EE01-45E9-89B0-272CEA641989}" type="presParOf" srcId="{DF408F8F-E390-43E9-B96F-2C93CA4BF5BC}" destId="{726838A3-E684-42B4-B625-78EDAF6970E1}" srcOrd="4" destOrd="0" presId="urn:microsoft.com/office/officeart/2005/8/layout/cycle2"/>
    <dgm:cxn modelId="{2353E40C-A9C6-499D-82D7-A92AE0BF22D2}" type="presParOf" srcId="{DF408F8F-E390-43E9-B96F-2C93CA4BF5BC}" destId="{4AD77F0F-2FA6-42AD-BBCA-D3225A453267}" srcOrd="5" destOrd="0" presId="urn:microsoft.com/office/officeart/2005/8/layout/cycle2"/>
    <dgm:cxn modelId="{01B26AFB-5769-4CC3-94DA-0368A1A4E079}" type="presParOf" srcId="{4AD77F0F-2FA6-42AD-BBCA-D3225A453267}" destId="{3E56E510-5EEA-4897-8BAC-C55821B184E8}" srcOrd="0" destOrd="0" presId="urn:microsoft.com/office/officeart/2005/8/layout/cycle2"/>
    <dgm:cxn modelId="{57E70951-C3E6-4BDB-92F5-B4FA91417C45}" type="presParOf" srcId="{DF408F8F-E390-43E9-B96F-2C93CA4BF5BC}" destId="{5777C912-35A2-40CE-B730-88BB67CCB48C}" srcOrd="6" destOrd="0" presId="urn:microsoft.com/office/officeart/2005/8/layout/cycle2"/>
    <dgm:cxn modelId="{AF7FD23D-75D4-4C3B-88CF-5424D4A257BA}" type="presParOf" srcId="{DF408F8F-E390-43E9-B96F-2C93CA4BF5BC}" destId="{91436792-C200-4EE5-812C-68C5A39A8836}" srcOrd="7" destOrd="0" presId="urn:microsoft.com/office/officeart/2005/8/layout/cycle2"/>
    <dgm:cxn modelId="{ED3AA3D9-26A9-47EE-9337-F052F4FBB17B}" type="presParOf" srcId="{91436792-C200-4EE5-812C-68C5A39A8836}" destId="{3317C3A1-9C2A-418D-83FE-5DD366B10D5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38397-0BFC-4DD7-AAD7-5EAF996493FC}">
      <dsp:nvSpPr>
        <dsp:cNvPr id="0" name=""/>
        <dsp:cNvSpPr/>
      </dsp:nvSpPr>
      <dsp:spPr>
        <a:xfrm>
          <a:off x="2966719" y="2897283"/>
          <a:ext cx="2194560" cy="2194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↑ BIENESTAR</a:t>
          </a:r>
          <a:endParaRPr lang="es-ES" sz="2700" kern="1200" dirty="0"/>
        </a:p>
      </dsp:txBody>
      <dsp:txXfrm>
        <a:off x="3288105" y="3218669"/>
        <a:ext cx="1551788" cy="1551788"/>
      </dsp:txXfrm>
    </dsp:sp>
    <dsp:sp modelId="{40C2162A-4938-4395-8EC2-D9B3D7B2CEEA}">
      <dsp:nvSpPr>
        <dsp:cNvPr id="0" name=""/>
        <dsp:cNvSpPr/>
      </dsp:nvSpPr>
      <dsp:spPr>
        <a:xfrm rot="11700000">
          <a:off x="1011106" y="3120762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C1931-C043-4A68-B953-500ECE40BCE8}">
      <dsp:nvSpPr>
        <dsp:cNvPr id="0" name=""/>
        <dsp:cNvSpPr/>
      </dsp:nvSpPr>
      <dsp:spPr>
        <a:xfrm>
          <a:off x="1365" y="2351365"/>
          <a:ext cx="2084832" cy="16678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↑ CALIDAD DE VIDA </a:t>
          </a:r>
          <a:endParaRPr lang="es-ES" sz="2100" kern="1200" dirty="0"/>
        </a:p>
      </dsp:txBody>
      <dsp:txXfrm>
        <a:off x="50215" y="2400215"/>
        <a:ext cx="1987132" cy="1570165"/>
      </dsp:txXfrm>
    </dsp:sp>
    <dsp:sp modelId="{2FA08081-59F7-45ED-BBFA-F58C1369317C}">
      <dsp:nvSpPr>
        <dsp:cNvPr id="0" name=""/>
        <dsp:cNvSpPr/>
      </dsp:nvSpPr>
      <dsp:spPr>
        <a:xfrm rot="14700000">
          <a:off x="2188905" y="1717116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4B76E-19EF-4E21-A869-511D756627DA}">
      <dsp:nvSpPr>
        <dsp:cNvPr id="0" name=""/>
        <dsp:cNvSpPr/>
      </dsp:nvSpPr>
      <dsp:spPr>
        <a:xfrm>
          <a:off x="1700157" y="326823"/>
          <a:ext cx="2084832" cy="16678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↑ SALUD DEL TRABAJADOR</a:t>
          </a:r>
          <a:endParaRPr lang="es-ES" sz="2100" kern="1200" dirty="0"/>
        </a:p>
      </dsp:txBody>
      <dsp:txXfrm>
        <a:off x="1749007" y="375673"/>
        <a:ext cx="1987132" cy="1570165"/>
      </dsp:txXfrm>
    </dsp:sp>
    <dsp:sp modelId="{19F2FE4B-8681-42D4-A9ED-E3B3F4C826BA}">
      <dsp:nvSpPr>
        <dsp:cNvPr id="0" name=""/>
        <dsp:cNvSpPr/>
      </dsp:nvSpPr>
      <dsp:spPr>
        <a:xfrm rot="17700000">
          <a:off x="4021235" y="1717116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9DE1A-71C0-4ECA-858D-28182B356711}">
      <dsp:nvSpPr>
        <dsp:cNvPr id="0" name=""/>
        <dsp:cNvSpPr/>
      </dsp:nvSpPr>
      <dsp:spPr>
        <a:xfrm>
          <a:off x="4343010" y="326823"/>
          <a:ext cx="2084832" cy="166786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↑ SEGURIDAD</a:t>
          </a:r>
          <a:endParaRPr lang="es-ES" sz="2100" kern="1200" dirty="0"/>
        </a:p>
      </dsp:txBody>
      <dsp:txXfrm>
        <a:off x="4391860" y="375673"/>
        <a:ext cx="1987132" cy="1570165"/>
      </dsp:txXfrm>
    </dsp:sp>
    <dsp:sp modelId="{71F07EDA-F9DF-4A67-8100-A56B2182726C}">
      <dsp:nvSpPr>
        <dsp:cNvPr id="0" name=""/>
        <dsp:cNvSpPr/>
      </dsp:nvSpPr>
      <dsp:spPr>
        <a:xfrm rot="20700000">
          <a:off x="5199034" y="3120762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52B2B-9B14-4A89-9F21-1D5043546C99}">
      <dsp:nvSpPr>
        <dsp:cNvPr id="0" name=""/>
        <dsp:cNvSpPr/>
      </dsp:nvSpPr>
      <dsp:spPr>
        <a:xfrm>
          <a:off x="6041802" y="2351365"/>
          <a:ext cx="2084832" cy="16678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↑ PRODUCTIVIDAD</a:t>
          </a:r>
          <a:endParaRPr lang="es-ES" sz="2100" kern="1200" dirty="0"/>
        </a:p>
      </dsp:txBody>
      <dsp:txXfrm>
        <a:off x="6090652" y="2400215"/>
        <a:ext cx="1987132" cy="1570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38397-0BFC-4DD7-AAD7-5EAF996493FC}">
      <dsp:nvSpPr>
        <dsp:cNvPr id="0" name=""/>
        <dsp:cNvSpPr/>
      </dsp:nvSpPr>
      <dsp:spPr>
        <a:xfrm>
          <a:off x="2966719" y="2897283"/>
          <a:ext cx="2194560" cy="2194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↓ ESTRÉS LABORAL</a:t>
          </a:r>
          <a:endParaRPr lang="es-ES" sz="3100" kern="1200" dirty="0"/>
        </a:p>
      </dsp:txBody>
      <dsp:txXfrm>
        <a:off x="3288105" y="3218669"/>
        <a:ext cx="1551788" cy="1551788"/>
      </dsp:txXfrm>
    </dsp:sp>
    <dsp:sp modelId="{40C2162A-4938-4395-8EC2-D9B3D7B2CEEA}">
      <dsp:nvSpPr>
        <dsp:cNvPr id="0" name=""/>
        <dsp:cNvSpPr/>
      </dsp:nvSpPr>
      <dsp:spPr>
        <a:xfrm rot="11700000">
          <a:off x="1011106" y="3120762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C1931-C043-4A68-B953-500ECE40BCE8}">
      <dsp:nvSpPr>
        <dsp:cNvPr id="0" name=""/>
        <dsp:cNvSpPr/>
      </dsp:nvSpPr>
      <dsp:spPr>
        <a:xfrm>
          <a:off x="1365" y="2351365"/>
          <a:ext cx="2084832" cy="16678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↓ ERRORES</a:t>
          </a:r>
          <a:endParaRPr lang="es-ES" sz="2600" kern="1200" dirty="0"/>
        </a:p>
      </dsp:txBody>
      <dsp:txXfrm>
        <a:off x="50215" y="2400215"/>
        <a:ext cx="1987132" cy="1570165"/>
      </dsp:txXfrm>
    </dsp:sp>
    <dsp:sp modelId="{2FA08081-59F7-45ED-BBFA-F58C1369317C}">
      <dsp:nvSpPr>
        <dsp:cNvPr id="0" name=""/>
        <dsp:cNvSpPr/>
      </dsp:nvSpPr>
      <dsp:spPr>
        <a:xfrm rot="14700000">
          <a:off x="2188905" y="1717116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4B76E-19EF-4E21-A869-511D756627DA}">
      <dsp:nvSpPr>
        <dsp:cNvPr id="0" name=""/>
        <dsp:cNvSpPr/>
      </dsp:nvSpPr>
      <dsp:spPr>
        <a:xfrm>
          <a:off x="1700157" y="326823"/>
          <a:ext cx="2084832" cy="16678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↓ AUSENTISMO LABORAL</a:t>
          </a:r>
          <a:endParaRPr lang="es-ES" sz="2600" kern="1200" dirty="0"/>
        </a:p>
      </dsp:txBody>
      <dsp:txXfrm>
        <a:off x="1749007" y="375673"/>
        <a:ext cx="1987132" cy="1570165"/>
      </dsp:txXfrm>
    </dsp:sp>
    <dsp:sp modelId="{19F2FE4B-8681-42D4-A9ED-E3B3F4C826BA}">
      <dsp:nvSpPr>
        <dsp:cNvPr id="0" name=""/>
        <dsp:cNvSpPr/>
      </dsp:nvSpPr>
      <dsp:spPr>
        <a:xfrm rot="17700000">
          <a:off x="4021235" y="1717116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9DE1A-71C0-4ECA-858D-28182B356711}">
      <dsp:nvSpPr>
        <dsp:cNvPr id="0" name=""/>
        <dsp:cNvSpPr/>
      </dsp:nvSpPr>
      <dsp:spPr>
        <a:xfrm>
          <a:off x="4343010" y="326823"/>
          <a:ext cx="2084832" cy="166786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↓ COSTOS POR INCAPACIDAD</a:t>
          </a:r>
          <a:endParaRPr lang="es-ES" sz="2600" kern="1200" dirty="0"/>
        </a:p>
      </dsp:txBody>
      <dsp:txXfrm>
        <a:off x="4391860" y="375673"/>
        <a:ext cx="1987132" cy="1570165"/>
      </dsp:txXfrm>
    </dsp:sp>
    <dsp:sp modelId="{71F07EDA-F9DF-4A67-8100-A56B2182726C}">
      <dsp:nvSpPr>
        <dsp:cNvPr id="0" name=""/>
        <dsp:cNvSpPr/>
      </dsp:nvSpPr>
      <dsp:spPr>
        <a:xfrm rot="20700000">
          <a:off x="5199034" y="3120762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52B2B-9B14-4A89-9F21-1D5043546C99}">
      <dsp:nvSpPr>
        <dsp:cNvPr id="0" name=""/>
        <dsp:cNvSpPr/>
      </dsp:nvSpPr>
      <dsp:spPr>
        <a:xfrm>
          <a:off x="6041802" y="2351365"/>
          <a:ext cx="2084832" cy="16678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↓ MONOTONÍA</a:t>
          </a:r>
          <a:endParaRPr lang="es-ES" sz="2600" kern="1200" dirty="0"/>
        </a:p>
      </dsp:txBody>
      <dsp:txXfrm>
        <a:off x="6090652" y="2400215"/>
        <a:ext cx="1987132" cy="15701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48521-6818-42AD-9D62-7744F9CE8DD2}">
      <dsp:nvSpPr>
        <dsp:cNvPr id="0" name=""/>
        <dsp:cNvSpPr/>
      </dsp:nvSpPr>
      <dsp:spPr>
        <a:xfrm>
          <a:off x="561451" y="1780"/>
          <a:ext cx="1851414" cy="1275624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EC848-6C9B-40FD-9CD5-F2BA8526D34F}">
      <dsp:nvSpPr>
        <dsp:cNvPr id="0" name=""/>
        <dsp:cNvSpPr/>
      </dsp:nvSpPr>
      <dsp:spPr>
        <a:xfrm>
          <a:off x="561451" y="1277404"/>
          <a:ext cx="1851414" cy="686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0" numCol="1" spcCol="1270" anchor="t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Bueno</a:t>
          </a:r>
          <a:endParaRPr lang="es-ES" sz="3300" kern="1200" dirty="0"/>
        </a:p>
      </dsp:txBody>
      <dsp:txXfrm>
        <a:off x="561451" y="1277404"/>
        <a:ext cx="1851414" cy="686874"/>
      </dsp:txXfrm>
    </dsp:sp>
    <dsp:sp modelId="{570BC060-9F98-4DC1-8B8C-A29110935CFA}">
      <dsp:nvSpPr>
        <dsp:cNvPr id="0" name=""/>
        <dsp:cNvSpPr/>
      </dsp:nvSpPr>
      <dsp:spPr>
        <a:xfrm>
          <a:off x="2598085" y="1780"/>
          <a:ext cx="1851414" cy="1275624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A4A8A-DCE4-411F-A98D-7052260C89EC}">
      <dsp:nvSpPr>
        <dsp:cNvPr id="0" name=""/>
        <dsp:cNvSpPr/>
      </dsp:nvSpPr>
      <dsp:spPr>
        <a:xfrm>
          <a:off x="2598085" y="1277404"/>
          <a:ext cx="1851414" cy="686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0" numCol="1" spcCol="1270" anchor="t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Bueno</a:t>
          </a:r>
          <a:endParaRPr lang="es-ES" sz="3300" kern="1200" dirty="0"/>
        </a:p>
      </dsp:txBody>
      <dsp:txXfrm>
        <a:off x="2598085" y="1277404"/>
        <a:ext cx="1851414" cy="686874"/>
      </dsp:txXfrm>
    </dsp:sp>
    <dsp:sp modelId="{8B08895D-D150-4A77-9750-405CAD33EE63}">
      <dsp:nvSpPr>
        <dsp:cNvPr id="0" name=""/>
        <dsp:cNvSpPr/>
      </dsp:nvSpPr>
      <dsp:spPr>
        <a:xfrm>
          <a:off x="561451" y="2149421"/>
          <a:ext cx="1851414" cy="1275624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0E9A4-2669-4F6E-853D-0FE3A149B7DA}">
      <dsp:nvSpPr>
        <dsp:cNvPr id="0" name=""/>
        <dsp:cNvSpPr/>
      </dsp:nvSpPr>
      <dsp:spPr>
        <a:xfrm>
          <a:off x="561451" y="3425046"/>
          <a:ext cx="1851414" cy="686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0" numCol="1" spcCol="1270" anchor="t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Regular</a:t>
          </a:r>
          <a:endParaRPr lang="es-ES" sz="3300" kern="1200" dirty="0"/>
        </a:p>
      </dsp:txBody>
      <dsp:txXfrm>
        <a:off x="561451" y="3425046"/>
        <a:ext cx="1851414" cy="686874"/>
      </dsp:txXfrm>
    </dsp:sp>
    <dsp:sp modelId="{60C9EEA7-7EA9-4235-8DDC-8E960B29631D}">
      <dsp:nvSpPr>
        <dsp:cNvPr id="0" name=""/>
        <dsp:cNvSpPr/>
      </dsp:nvSpPr>
      <dsp:spPr>
        <a:xfrm>
          <a:off x="2598085" y="2149421"/>
          <a:ext cx="1851414" cy="1275624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73ABF-B6CA-4A24-B7D0-58FC12906E06}">
      <dsp:nvSpPr>
        <dsp:cNvPr id="0" name=""/>
        <dsp:cNvSpPr/>
      </dsp:nvSpPr>
      <dsp:spPr>
        <a:xfrm>
          <a:off x="2598085" y="3425046"/>
          <a:ext cx="1851414" cy="686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0" numCol="1" spcCol="1270" anchor="t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Malo</a:t>
          </a:r>
          <a:endParaRPr lang="es-ES" sz="3300" kern="1200" dirty="0"/>
        </a:p>
      </dsp:txBody>
      <dsp:txXfrm>
        <a:off x="2598085" y="3425046"/>
        <a:ext cx="1851414" cy="6868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5844E-20B8-45B7-91F0-5252C3C4297A}">
      <dsp:nvSpPr>
        <dsp:cNvPr id="0" name=""/>
        <dsp:cNvSpPr/>
      </dsp:nvSpPr>
      <dsp:spPr>
        <a:xfrm>
          <a:off x="-5257478" y="-805264"/>
          <a:ext cx="6260905" cy="6260905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8D3BBD-4710-4CBA-BA89-76365F8B3727}">
      <dsp:nvSpPr>
        <dsp:cNvPr id="0" name=""/>
        <dsp:cNvSpPr/>
      </dsp:nvSpPr>
      <dsp:spPr>
        <a:xfrm>
          <a:off x="645472" y="465037"/>
          <a:ext cx="10413647" cy="9300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24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kern="1200" dirty="0" smtClean="0"/>
            <a:t>Si las cargas son voluminosas y mayores de 60cm. de ancho por 60 cm. de profundidad, el empleador deberá reducir el tamaño y el volumen de la carga.</a:t>
          </a:r>
          <a:endParaRPr lang="es-ES" sz="2400" kern="1200" dirty="0"/>
        </a:p>
      </dsp:txBody>
      <dsp:txXfrm>
        <a:off x="645472" y="465037"/>
        <a:ext cx="10413647" cy="930075"/>
      </dsp:txXfrm>
    </dsp:sp>
    <dsp:sp modelId="{88F0AAB6-FF67-464B-9A2F-65CB85D9BF4D}">
      <dsp:nvSpPr>
        <dsp:cNvPr id="0" name=""/>
        <dsp:cNvSpPr/>
      </dsp:nvSpPr>
      <dsp:spPr>
        <a:xfrm>
          <a:off x="64175" y="348778"/>
          <a:ext cx="1162594" cy="1162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313CE1-904A-40CD-B6DC-45A2EE8BE7B5}">
      <dsp:nvSpPr>
        <dsp:cNvPr id="0" name=""/>
        <dsp:cNvSpPr/>
      </dsp:nvSpPr>
      <dsp:spPr>
        <a:xfrm>
          <a:off x="983554" y="1860150"/>
          <a:ext cx="10075565" cy="930075"/>
        </a:xfrm>
        <a:prstGeom prst="rect">
          <a:avLst/>
        </a:prstGeom>
        <a:solidFill>
          <a:schemeClr val="accent3">
            <a:hueOff val="1875734"/>
            <a:satOff val="-19510"/>
            <a:lumOff val="-3137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24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Se deberá evitar manejar cargas subiendo cuestas, escalones o escaleras.</a:t>
          </a:r>
          <a:endParaRPr lang="es-ES" sz="2400" kern="1200" dirty="0"/>
        </a:p>
      </dsp:txBody>
      <dsp:txXfrm>
        <a:off x="983554" y="1860150"/>
        <a:ext cx="10075565" cy="930075"/>
      </dsp:txXfrm>
    </dsp:sp>
    <dsp:sp modelId="{F85CBB7C-7199-4484-9621-676631A46ABA}">
      <dsp:nvSpPr>
        <dsp:cNvPr id="0" name=""/>
        <dsp:cNvSpPr/>
      </dsp:nvSpPr>
      <dsp:spPr>
        <a:xfrm>
          <a:off x="402257" y="1743891"/>
          <a:ext cx="1162594" cy="1162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1875734"/>
              <a:satOff val="-19510"/>
              <a:lumOff val="-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E0612-A10D-458B-8B74-A34BF6CC8739}">
      <dsp:nvSpPr>
        <dsp:cNvPr id="0" name=""/>
        <dsp:cNvSpPr/>
      </dsp:nvSpPr>
      <dsp:spPr>
        <a:xfrm>
          <a:off x="645472" y="3255263"/>
          <a:ext cx="10413647" cy="930075"/>
        </a:xfrm>
        <a:prstGeom prst="rect">
          <a:avLst/>
        </a:prstGeom>
        <a:solidFill>
          <a:schemeClr val="accent3">
            <a:hueOff val="3751468"/>
            <a:satOff val="-39019"/>
            <a:lumOff val="-627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24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Si la mujer está embarazada, no se le permitirá la manipulación manual de cargas y deberá ser reubicada en otro puesto.</a:t>
          </a:r>
          <a:endParaRPr lang="es-ES" sz="2400" kern="1200" dirty="0"/>
        </a:p>
      </dsp:txBody>
      <dsp:txXfrm>
        <a:off x="645472" y="3255263"/>
        <a:ext cx="10413647" cy="930075"/>
      </dsp:txXfrm>
    </dsp:sp>
    <dsp:sp modelId="{45130290-1E0B-4DA9-9641-D2EBCBDA1928}">
      <dsp:nvSpPr>
        <dsp:cNvPr id="0" name=""/>
        <dsp:cNvSpPr/>
      </dsp:nvSpPr>
      <dsp:spPr>
        <a:xfrm>
          <a:off x="64175" y="3139003"/>
          <a:ext cx="1162594" cy="1162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3751468"/>
              <a:satOff val="-39019"/>
              <a:lumOff val="-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C3C41-40AC-4A14-993F-A9ABEF8C921C}">
      <dsp:nvSpPr>
        <dsp:cNvPr id="0" name=""/>
        <dsp:cNvSpPr/>
      </dsp:nvSpPr>
      <dsp:spPr>
        <a:xfrm>
          <a:off x="0" y="444876"/>
          <a:ext cx="81280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8D151-8E8A-4252-B71A-56EDA7ED5519}">
      <dsp:nvSpPr>
        <dsp:cNvPr id="0" name=""/>
        <dsp:cNvSpPr/>
      </dsp:nvSpPr>
      <dsp:spPr>
        <a:xfrm>
          <a:off x="406400" y="31596"/>
          <a:ext cx="7017894" cy="8265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/>
            <a:t>La silla debe permitir libertad de movimientos. Los ajustes deberán ser accionados desde la posición normal de </a:t>
          </a:r>
          <a:r>
            <a:rPr lang="es-ES" sz="1800" kern="1200" dirty="0" smtClean="0"/>
            <a:t>sentado.</a:t>
          </a:r>
          <a:endParaRPr lang="es-ES" sz="1800" kern="1200" dirty="0"/>
        </a:p>
      </dsp:txBody>
      <dsp:txXfrm>
        <a:off x="446749" y="71945"/>
        <a:ext cx="6937196" cy="745862"/>
      </dsp:txXfrm>
    </dsp:sp>
    <dsp:sp modelId="{7208BC29-5A87-47EC-8BDA-506F13DD5875}">
      <dsp:nvSpPr>
        <dsp:cNvPr id="0" name=""/>
        <dsp:cNvSpPr/>
      </dsp:nvSpPr>
      <dsp:spPr>
        <a:xfrm>
          <a:off x="0" y="1714956"/>
          <a:ext cx="81280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-3433092"/>
              <a:satOff val="23096"/>
              <a:lumOff val="-11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893513-EB21-42A6-BE4E-6925217AFEE8}">
      <dsp:nvSpPr>
        <dsp:cNvPr id="0" name=""/>
        <dsp:cNvSpPr/>
      </dsp:nvSpPr>
      <dsp:spPr>
        <a:xfrm>
          <a:off x="406400" y="1301676"/>
          <a:ext cx="7070124" cy="826560"/>
        </a:xfrm>
        <a:prstGeom prst="roundRect">
          <a:avLst/>
        </a:prstGeom>
        <a:solidFill>
          <a:schemeClr val="accent4">
            <a:hueOff val="-3433092"/>
            <a:satOff val="23096"/>
            <a:lumOff val="-111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/>
            <a:t>La altura del asiento de la silla debe ser regulable (adaptable a las distintas tipologías de las personas)</a:t>
          </a:r>
          <a:endParaRPr lang="es-ES" sz="1800" kern="1200" dirty="0"/>
        </a:p>
      </dsp:txBody>
      <dsp:txXfrm>
        <a:off x="446749" y="1342025"/>
        <a:ext cx="6989426" cy="745862"/>
      </dsp:txXfrm>
    </dsp:sp>
    <dsp:sp modelId="{194B6600-BC69-45DA-A82B-60DDB2D29546}">
      <dsp:nvSpPr>
        <dsp:cNvPr id="0" name=""/>
        <dsp:cNvSpPr/>
      </dsp:nvSpPr>
      <dsp:spPr>
        <a:xfrm>
          <a:off x="0" y="2985036"/>
          <a:ext cx="81280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-6866184"/>
              <a:satOff val="46191"/>
              <a:lumOff val="-22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E66D0-C1DB-4487-AF5A-643CEC2F0418}">
      <dsp:nvSpPr>
        <dsp:cNvPr id="0" name=""/>
        <dsp:cNvSpPr/>
      </dsp:nvSpPr>
      <dsp:spPr>
        <a:xfrm>
          <a:off x="406400" y="2571757"/>
          <a:ext cx="7044009" cy="826560"/>
        </a:xfrm>
        <a:prstGeom prst="roundRect">
          <a:avLst/>
        </a:prstGeom>
        <a:solidFill>
          <a:schemeClr val="accent4">
            <a:hueOff val="-6866184"/>
            <a:satOff val="46191"/>
            <a:lumOff val="-2222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/>
            <a:t>IDEAL: Pies planos sobre el suelo y los muslos en posición horizontal con respecto al cuerpo o formando un ángulo de </a:t>
          </a:r>
          <a:r>
            <a:rPr lang="es-ES" sz="1800" kern="1200" dirty="0" smtClean="0"/>
            <a:t>90y 110 grado.</a:t>
          </a:r>
          <a:endParaRPr lang="es-ES" sz="1800" kern="1200" dirty="0"/>
        </a:p>
      </dsp:txBody>
      <dsp:txXfrm>
        <a:off x="446749" y="2612106"/>
        <a:ext cx="6963311" cy="745862"/>
      </dsp:txXfrm>
    </dsp:sp>
    <dsp:sp modelId="{6DE763D8-9A97-45D6-BEED-96A70C4F585C}">
      <dsp:nvSpPr>
        <dsp:cNvPr id="0" name=""/>
        <dsp:cNvSpPr/>
      </dsp:nvSpPr>
      <dsp:spPr>
        <a:xfrm>
          <a:off x="0" y="4255117"/>
          <a:ext cx="81280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-10299276"/>
              <a:satOff val="69287"/>
              <a:lumOff val="-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1AA71-FA28-4B5B-8E7E-EC210FDD5A31}">
      <dsp:nvSpPr>
        <dsp:cNvPr id="0" name=""/>
        <dsp:cNvSpPr/>
      </dsp:nvSpPr>
      <dsp:spPr>
        <a:xfrm>
          <a:off x="406400" y="3841837"/>
          <a:ext cx="7070124" cy="826560"/>
        </a:xfrm>
        <a:prstGeom prst="roundRect">
          <a:avLst/>
        </a:prstGeom>
        <a:solidFill>
          <a:schemeClr val="accent4">
            <a:hueOff val="-10299276"/>
            <a:satOff val="69287"/>
            <a:lumOff val="-333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Silla: 5 ruedas - estabilidad</a:t>
          </a:r>
          <a:endParaRPr lang="es-ES" sz="3200" kern="1200" dirty="0"/>
        </a:p>
      </dsp:txBody>
      <dsp:txXfrm>
        <a:off x="446749" y="3882186"/>
        <a:ext cx="6989426" cy="745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72983-1CBF-4C37-A8D4-4940DD84D439}">
      <dsp:nvSpPr>
        <dsp:cNvPr id="0" name=""/>
        <dsp:cNvSpPr/>
      </dsp:nvSpPr>
      <dsp:spPr>
        <a:xfrm>
          <a:off x="2315646" y="-189341"/>
          <a:ext cx="2027863" cy="18556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IDENTIFICACIÓN DE PELIGROS Y RIESGOS</a:t>
          </a:r>
          <a:endParaRPr lang="es-ES" sz="1400" kern="1200" dirty="0"/>
        </a:p>
      </dsp:txBody>
      <dsp:txXfrm>
        <a:off x="2612620" y="82412"/>
        <a:ext cx="1433915" cy="1312141"/>
      </dsp:txXfrm>
    </dsp:sp>
    <dsp:sp modelId="{C9082308-1328-4665-8B83-D7E45292FFD3}">
      <dsp:nvSpPr>
        <dsp:cNvPr id="0" name=""/>
        <dsp:cNvSpPr/>
      </dsp:nvSpPr>
      <dsp:spPr>
        <a:xfrm rot="2700000">
          <a:off x="4035593" y="1268839"/>
          <a:ext cx="146351" cy="4976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>
        <a:off x="4042023" y="1352850"/>
        <a:ext cx="102446" cy="298600"/>
      </dsp:txXfrm>
    </dsp:sp>
    <dsp:sp modelId="{76845876-ACAC-494A-94CC-F23BB4A14C0A}">
      <dsp:nvSpPr>
        <dsp:cNvPr id="0" name=""/>
        <dsp:cNvSpPr/>
      </dsp:nvSpPr>
      <dsp:spPr>
        <a:xfrm>
          <a:off x="3879886" y="1374899"/>
          <a:ext cx="2027863" cy="1855647"/>
        </a:xfrm>
        <a:prstGeom prst="ellipse">
          <a:avLst/>
        </a:prstGeom>
        <a:solidFill>
          <a:schemeClr val="accent4">
            <a:hueOff val="-3433092"/>
            <a:satOff val="23096"/>
            <a:lumOff val="-111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EVALUACIÓN DE RIESGOS</a:t>
          </a:r>
          <a:endParaRPr lang="es-ES" sz="1400" kern="1200" dirty="0"/>
        </a:p>
      </dsp:txBody>
      <dsp:txXfrm>
        <a:off x="4176860" y="1646652"/>
        <a:ext cx="1433915" cy="1312141"/>
      </dsp:txXfrm>
    </dsp:sp>
    <dsp:sp modelId="{907535B7-FDF4-4054-A638-482B98817A4F}">
      <dsp:nvSpPr>
        <dsp:cNvPr id="0" name=""/>
        <dsp:cNvSpPr/>
      </dsp:nvSpPr>
      <dsp:spPr>
        <a:xfrm rot="8100000">
          <a:off x="4041451" y="2833079"/>
          <a:ext cx="146351" cy="4976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433092"/>
            <a:satOff val="23096"/>
            <a:lumOff val="-11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 rot="10800000">
        <a:off x="4078926" y="2917090"/>
        <a:ext cx="102446" cy="298600"/>
      </dsp:txXfrm>
    </dsp:sp>
    <dsp:sp modelId="{726838A3-E684-42B4-B625-78EDAF6970E1}">
      <dsp:nvSpPr>
        <dsp:cNvPr id="0" name=""/>
        <dsp:cNvSpPr/>
      </dsp:nvSpPr>
      <dsp:spPr>
        <a:xfrm>
          <a:off x="2315646" y="2939139"/>
          <a:ext cx="2027863" cy="1855647"/>
        </a:xfrm>
        <a:prstGeom prst="ellipse">
          <a:avLst/>
        </a:prstGeom>
        <a:solidFill>
          <a:schemeClr val="accent4">
            <a:hueOff val="-6866184"/>
            <a:satOff val="46191"/>
            <a:lumOff val="-2222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CONTROL DE RIESGOS</a:t>
          </a:r>
          <a:endParaRPr lang="es-ES" sz="1400" kern="1200" dirty="0"/>
        </a:p>
      </dsp:txBody>
      <dsp:txXfrm>
        <a:off x="2612620" y="3210892"/>
        <a:ext cx="1433915" cy="1312141"/>
      </dsp:txXfrm>
    </dsp:sp>
    <dsp:sp modelId="{4AD77F0F-2FA6-42AD-BBCA-D3225A453267}">
      <dsp:nvSpPr>
        <dsp:cNvPr id="0" name=""/>
        <dsp:cNvSpPr/>
      </dsp:nvSpPr>
      <dsp:spPr>
        <a:xfrm rot="13500000">
          <a:off x="2477210" y="2838937"/>
          <a:ext cx="146351" cy="4976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6866184"/>
            <a:satOff val="46191"/>
            <a:lumOff val="-22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 rot="10800000">
        <a:off x="2514685" y="2953994"/>
        <a:ext cx="102446" cy="298600"/>
      </dsp:txXfrm>
    </dsp:sp>
    <dsp:sp modelId="{5777C912-35A2-40CE-B730-88BB67CCB48C}">
      <dsp:nvSpPr>
        <dsp:cNvPr id="0" name=""/>
        <dsp:cNvSpPr/>
      </dsp:nvSpPr>
      <dsp:spPr>
        <a:xfrm>
          <a:off x="751405" y="1374899"/>
          <a:ext cx="2027863" cy="1855647"/>
        </a:xfrm>
        <a:prstGeom prst="ellipse">
          <a:avLst/>
        </a:prstGeom>
        <a:solidFill>
          <a:schemeClr val="accent4">
            <a:hueOff val="-10299276"/>
            <a:satOff val="69287"/>
            <a:lumOff val="-333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SEGIUIMIENTO </a:t>
          </a:r>
          <a:endParaRPr lang="es-ES" sz="1400" kern="1200" dirty="0"/>
        </a:p>
      </dsp:txBody>
      <dsp:txXfrm>
        <a:off x="1048379" y="1646652"/>
        <a:ext cx="1433915" cy="1312141"/>
      </dsp:txXfrm>
    </dsp:sp>
    <dsp:sp modelId="{91436792-C200-4EE5-812C-68C5A39A8836}">
      <dsp:nvSpPr>
        <dsp:cNvPr id="0" name=""/>
        <dsp:cNvSpPr/>
      </dsp:nvSpPr>
      <dsp:spPr>
        <a:xfrm rot="18900000">
          <a:off x="2471353" y="1274697"/>
          <a:ext cx="146351" cy="4976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0299276"/>
            <a:satOff val="69287"/>
            <a:lumOff val="-33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>
        <a:off x="2477783" y="1389754"/>
        <a:ext cx="102446" cy="298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CBD82-1EF1-4E5D-BC58-08B2102610D2}" type="datetimeFigureOut">
              <a:rPr lang="es-PE" smtClean="0"/>
              <a:t>8/10/2020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0D6F0-F82E-4768-A516-7DDC8C047A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5499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4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7915" y="3420731"/>
            <a:ext cx="10993549" cy="1475013"/>
          </a:xfrm>
        </p:spPr>
        <p:txBody>
          <a:bodyPr>
            <a:normAutofit/>
          </a:bodyPr>
          <a:lstStyle/>
          <a:p>
            <a:r>
              <a:rPr lang="es-PE" b="1" dirty="0" smtClean="0">
                <a:solidFill>
                  <a:schemeClr val="bg1"/>
                </a:solidFill>
              </a:rPr>
              <a:t>ERGONOMÍA Y PREVENCIÓN DE TRASTORNOS MUSCULOESQUELÉTICOS.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1570" y="5077279"/>
            <a:ext cx="10993546" cy="590321"/>
          </a:xfrm>
        </p:spPr>
        <p:txBody>
          <a:bodyPr>
            <a:noAutofit/>
          </a:bodyPr>
          <a:lstStyle/>
          <a:p>
            <a:pPr algn="ctr"/>
            <a:r>
              <a:rPr lang="es-PE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AREA DE SALUD Ocupacional</a:t>
            </a:r>
            <a:endParaRPr lang="es-PE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P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EPS </a:t>
            </a:r>
            <a:r>
              <a:rPr lang="es-PE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GRAU - OCTUBRE 2020</a:t>
            </a:r>
            <a:endParaRPr lang="es-PE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0135" y="3039035"/>
            <a:ext cx="11530853" cy="732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6" name="Picture 2" descr="Qué es la ergonomía? | Universidad Anáhuac Méx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62" y="540507"/>
            <a:ext cx="8139529" cy="32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7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192" y="1989839"/>
            <a:ext cx="11029615" cy="1874628"/>
          </a:xfrm>
        </p:spPr>
        <p:txBody>
          <a:bodyPr/>
          <a:lstStyle/>
          <a:p>
            <a:r>
              <a:rPr lang="es-PE" dirty="0"/>
              <a:t>No debe exigirse o permitirse el transporte de </a:t>
            </a:r>
            <a:r>
              <a:rPr lang="es-PE" dirty="0" smtClean="0"/>
              <a:t>carga manual</a:t>
            </a:r>
            <a:r>
              <a:rPr lang="es-PE" dirty="0"/>
              <a:t>, para un trabajador cuyo peso es </a:t>
            </a:r>
            <a:r>
              <a:rPr lang="es-PE" dirty="0" smtClean="0"/>
              <a:t>susceptible de </a:t>
            </a:r>
            <a:r>
              <a:rPr lang="es-PE" dirty="0"/>
              <a:t>comprometer su salud o su seguridad</a:t>
            </a:r>
            <a:r>
              <a:rPr lang="es-PE" dirty="0" smtClean="0"/>
              <a:t>.</a:t>
            </a:r>
          </a:p>
          <a:p>
            <a:r>
              <a:rPr lang="es-PE" dirty="0" smtClean="0"/>
              <a:t>La carga máxima recomendada se podrá obtener utilizando la ecuación de NIOSH.</a:t>
            </a:r>
          </a:p>
          <a:p>
            <a:endParaRPr lang="es-PE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81192" y="384293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E" dirty="0" smtClean="0"/>
              <a:t>Manipulación MANUAL de cargas.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513" y="3370215"/>
            <a:ext cx="4871486" cy="31894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1640" t="54375" r="28381" b="21518"/>
          <a:stretch/>
        </p:blipFill>
        <p:spPr>
          <a:xfrm>
            <a:off x="6337182" y="3370215"/>
            <a:ext cx="4409540" cy="299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194" y="1838635"/>
            <a:ext cx="4369629" cy="1666313"/>
          </a:xfrm>
        </p:spPr>
        <p:txBody>
          <a:bodyPr/>
          <a:lstStyle/>
          <a:p>
            <a:pPr algn="just"/>
            <a:r>
              <a:rPr lang="es-PE" dirty="0" smtClean="0"/>
              <a:t>Límites permisibles para transporte de materiales, realizado con carretas u otros equipos mecánicos</a:t>
            </a:r>
            <a:r>
              <a:rPr lang="es-PE" dirty="0"/>
              <a:t>: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81192" y="384293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E" dirty="0" smtClean="0"/>
              <a:t>Manipulación MANUAL de cargas.</a:t>
            </a:r>
            <a:endParaRPr lang="es-PE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92700"/>
              </p:ext>
            </p:extLst>
          </p:nvPr>
        </p:nvGraphicFramePr>
        <p:xfrm>
          <a:off x="581192" y="3335131"/>
          <a:ext cx="4748452" cy="2199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37218">
                  <a:extLst>
                    <a:ext uri="{9D8B030D-6E8A-4147-A177-3AD203B41FA5}">
                      <a16:colId xmlns:a16="http://schemas.microsoft.com/office/drawing/2014/main" val="3147292070"/>
                    </a:ext>
                  </a:extLst>
                </a:gridCol>
                <a:gridCol w="888274">
                  <a:extLst>
                    <a:ext uri="{9D8B030D-6E8A-4147-A177-3AD203B41FA5}">
                      <a16:colId xmlns:a16="http://schemas.microsoft.com/office/drawing/2014/main" val="10802916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262809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PE" sz="1200" dirty="0" smtClean="0"/>
                        <a:t>Condición</a:t>
                      </a:r>
                      <a:endParaRPr lang="es-P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 smtClean="0"/>
                        <a:t>Hombres</a:t>
                      </a:r>
                      <a:endParaRPr lang="es-P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 smtClean="0"/>
                        <a:t>Mujeres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86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dirty="0" smtClean="0"/>
                        <a:t>Fuerza necesaria para sacar del reposo o detener una carga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25 Kg.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15 Kg.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936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dirty="0" smtClean="0"/>
                        <a:t>Fuerza necesaria para mantener la carga en movimiento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10 Kg.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7 Kg.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529215"/>
                  </a:ext>
                </a:extLst>
              </a:tr>
            </a:tbl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5623701"/>
              </p:ext>
            </p:extLst>
          </p:nvPr>
        </p:nvGraphicFramePr>
        <p:xfrm>
          <a:off x="6419049" y="2378100"/>
          <a:ext cx="5010952" cy="4113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contenido 2"/>
          <p:cNvSpPr txBox="1">
            <a:spLocks/>
          </p:cNvSpPr>
          <p:nvPr/>
        </p:nvSpPr>
        <p:spPr>
          <a:xfrm>
            <a:off x="6739710" y="1724957"/>
            <a:ext cx="4369629" cy="833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dirty="0" smtClean="0"/>
              <a:t>Factor agarre-Acoplamiento</a:t>
            </a:r>
            <a:endParaRPr lang="es-PE" dirty="0"/>
          </a:p>
        </p:txBody>
      </p:sp>
      <p:cxnSp>
        <p:nvCxnSpPr>
          <p:cNvPr id="11" name="Conector recto 10"/>
          <p:cNvCxnSpPr/>
          <p:nvPr/>
        </p:nvCxnSpPr>
        <p:spPr>
          <a:xfrm>
            <a:off x="5852160" y="1838635"/>
            <a:ext cx="52251" cy="486261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836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81192" y="384293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E" dirty="0" smtClean="0"/>
              <a:t>Manipulación MANUAL de cargas.</a:t>
            </a:r>
            <a:endParaRPr lang="es-PE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857246"/>
              </p:ext>
            </p:extLst>
          </p:nvPr>
        </p:nvGraphicFramePr>
        <p:xfrm>
          <a:off x="581024" y="1998617"/>
          <a:ext cx="11123295" cy="4650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1" y="2253458"/>
            <a:ext cx="1267096" cy="12283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8" name="Picture 6" descr="R.M N° 375 2008-TR, Norma básica de ergonomía y de procedimiento de …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4" t="44532" r="26036" b="16801"/>
          <a:stretch/>
        </p:blipFill>
        <p:spPr bwMode="auto">
          <a:xfrm>
            <a:off x="822142" y="3674076"/>
            <a:ext cx="1320166" cy="1326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1" y="5192504"/>
            <a:ext cx="1423851" cy="13455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12749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971" y="4698170"/>
            <a:ext cx="2057400" cy="202300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193" y="2031894"/>
            <a:ext cx="11029615" cy="693333"/>
          </a:xfrm>
        </p:spPr>
        <p:txBody>
          <a:bodyPr/>
          <a:lstStyle/>
          <a:p>
            <a:r>
              <a:rPr lang="es-PE" dirty="0"/>
              <a:t>Formación e información adecuada a todos los </a:t>
            </a:r>
            <a:r>
              <a:rPr lang="es-PE" dirty="0" smtClean="0"/>
              <a:t>trabajadores en </a:t>
            </a:r>
            <a:r>
              <a:rPr lang="es-PE" dirty="0"/>
              <a:t>relación a técnicas de manipulación manual de cargas</a:t>
            </a:r>
            <a:endParaRPr lang="es-PE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81192" y="384293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E" dirty="0" smtClean="0"/>
              <a:t>Manipulación MANUAL de cargas.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2873829"/>
            <a:ext cx="3401528" cy="36486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416" y="2642549"/>
            <a:ext cx="1970982" cy="23605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944" y="2629937"/>
            <a:ext cx="1763354" cy="2312126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>
            <a:off x="7903029" y="4942063"/>
            <a:ext cx="1273915" cy="158044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>
            <a:off x="7877124" y="4942063"/>
            <a:ext cx="1107879" cy="148895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l="51530" t="15304" b="22782"/>
          <a:stretch/>
        </p:blipFill>
        <p:spPr>
          <a:xfrm>
            <a:off x="11132239" y="3412677"/>
            <a:ext cx="823291" cy="820270"/>
          </a:xfrm>
          <a:prstGeom prst="rect">
            <a:avLst/>
          </a:prstGeom>
        </p:spPr>
      </p:pic>
      <p:cxnSp>
        <p:nvCxnSpPr>
          <p:cNvPr id="16" name="Conector recto 15"/>
          <p:cNvCxnSpPr/>
          <p:nvPr/>
        </p:nvCxnSpPr>
        <p:spPr>
          <a:xfrm>
            <a:off x="4839286" y="2629937"/>
            <a:ext cx="0" cy="389257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337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193" y="2031894"/>
            <a:ext cx="11029615" cy="693333"/>
          </a:xfrm>
        </p:spPr>
        <p:txBody>
          <a:bodyPr/>
          <a:lstStyle/>
          <a:p>
            <a:pPr algn="ctr"/>
            <a:r>
              <a:rPr lang="es-PE" dirty="0" smtClean="0"/>
              <a:t>Utilización de ayudas mecánicas.</a:t>
            </a:r>
            <a:endParaRPr lang="es-PE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81192" y="384293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E" dirty="0" smtClean="0"/>
              <a:t>Manipulación MANUAL de cargas.</a:t>
            </a:r>
            <a:endParaRPr lang="es-PE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404" y="4459505"/>
            <a:ext cx="2171980" cy="206393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257" y="2031894"/>
            <a:ext cx="2449286" cy="24276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404" y="2031894"/>
            <a:ext cx="2428957" cy="23836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434" y="4459505"/>
            <a:ext cx="2472116" cy="183221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l="5671" t="1431"/>
          <a:stretch/>
        </p:blipFill>
        <p:spPr>
          <a:xfrm>
            <a:off x="4519749" y="2873829"/>
            <a:ext cx="2997469" cy="341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92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Posicionamiento postural: de pie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0735" y="2033303"/>
            <a:ext cx="4722328" cy="583024"/>
          </a:xfrm>
        </p:spPr>
        <p:txBody>
          <a:bodyPr>
            <a:normAutofit fontScale="92500" lnSpcReduction="10000"/>
          </a:bodyPr>
          <a:lstStyle/>
          <a:p>
            <a:r>
              <a:rPr lang="es-PE" dirty="0"/>
              <a:t>Evitar que en el desarrollo de las tareas se utilicen flexión </a:t>
            </a:r>
            <a:r>
              <a:rPr lang="es-PE" dirty="0" smtClean="0"/>
              <a:t>y torsión </a:t>
            </a:r>
            <a:r>
              <a:rPr lang="es-PE" dirty="0"/>
              <a:t>combinados.</a:t>
            </a: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0" y="2933674"/>
            <a:ext cx="4118759" cy="3542003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6888480" y="2033303"/>
            <a:ext cx="4722328" cy="583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>
                <a:latin typeface="Verdana" panose="020B0604030504040204" pitchFamily="34" charset="0"/>
              </a:rPr>
              <a:t>Las tareas no se deberán realizar por encima de </a:t>
            </a:r>
            <a:r>
              <a:rPr lang="es-PE" dirty="0" smtClean="0">
                <a:latin typeface="Verdana" panose="020B0604030504040204" pitchFamily="34" charset="0"/>
              </a:rPr>
              <a:t>los hombros </a:t>
            </a:r>
            <a:r>
              <a:rPr lang="es-PE" dirty="0">
                <a:latin typeface="Verdana" panose="020B0604030504040204" pitchFamily="34" charset="0"/>
              </a:rPr>
              <a:t>ni por debajo de las rodillas.</a:t>
            </a:r>
            <a:endParaRPr lang="es-P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022" y="2855026"/>
            <a:ext cx="2387100" cy="35067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480" y="3047609"/>
            <a:ext cx="2701542" cy="3314131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6067194" y="2206186"/>
            <a:ext cx="0" cy="389257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325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Posicionamiento postural: de pie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0734" y="2033303"/>
            <a:ext cx="10870073" cy="1339818"/>
          </a:xfrm>
        </p:spPr>
        <p:txBody>
          <a:bodyPr>
            <a:normAutofit/>
          </a:bodyPr>
          <a:lstStyle/>
          <a:p>
            <a:r>
              <a:rPr lang="es-PE" dirty="0"/>
              <a:t>El plano de trabajo debe tener la altura y características de </a:t>
            </a:r>
            <a:r>
              <a:rPr lang="es-PE" dirty="0" smtClean="0"/>
              <a:t>la superficie </a:t>
            </a:r>
            <a:r>
              <a:rPr lang="es-PE" dirty="0"/>
              <a:t>de trabajo compatible con el tiempo de </a:t>
            </a:r>
            <a:r>
              <a:rPr lang="es-PE" dirty="0" smtClean="0"/>
              <a:t>actividad que </a:t>
            </a:r>
            <a:r>
              <a:rPr lang="es-PE" dirty="0"/>
              <a:t>se realiza, diferenciando entre trabajos de </a:t>
            </a:r>
            <a:r>
              <a:rPr lang="es-PE" dirty="0" smtClean="0"/>
              <a:t>precisión, trabajos </a:t>
            </a:r>
            <a:r>
              <a:rPr lang="es-PE" dirty="0"/>
              <a:t>de fuerza moderada o trabajos de </a:t>
            </a:r>
            <a:r>
              <a:rPr lang="es-PE" dirty="0" smtClean="0"/>
              <a:t>fuerza demandante</a:t>
            </a:r>
            <a:r>
              <a:rPr lang="es-PE" dirty="0"/>
              <a:t>.</a:t>
            </a:r>
            <a:r>
              <a:rPr lang="es-PE" dirty="0" smtClean="0"/>
              <a:t>.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5074" t="57589" r="40830" b="12768"/>
          <a:stretch/>
        </p:blipFill>
        <p:spPr>
          <a:xfrm>
            <a:off x="3566160" y="3177178"/>
            <a:ext cx="4963886" cy="343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5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Posicionamiento postural: SENTADO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0963" y="1715956"/>
            <a:ext cx="4851563" cy="1339818"/>
          </a:xfrm>
        </p:spPr>
        <p:txBody>
          <a:bodyPr>
            <a:normAutofit/>
          </a:bodyPr>
          <a:lstStyle/>
          <a:p>
            <a:pPr algn="just"/>
            <a:r>
              <a:rPr lang="es-PE" dirty="0"/>
              <a:t>El mobiliario debe estar diseñado o adaptado para </a:t>
            </a:r>
            <a:r>
              <a:rPr lang="es-PE" dirty="0" smtClean="0"/>
              <a:t>esta postura</a:t>
            </a:r>
            <a:r>
              <a:rPr lang="es-PE" dirty="0"/>
              <a:t>, de preferencia que sean regulables en altura, </a:t>
            </a:r>
            <a:r>
              <a:rPr lang="es-PE" dirty="0" smtClean="0"/>
              <a:t>para permitir </a:t>
            </a:r>
            <a:r>
              <a:rPr lang="es-PE" dirty="0"/>
              <a:t>su utilización por la mayoría de usuarios</a:t>
            </a: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9" y="3055774"/>
            <a:ext cx="3767471" cy="3696789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6270198" y="1715956"/>
            <a:ext cx="4851563" cy="1339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just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>
                <a:solidFill>
                  <a:schemeClr val="tx2"/>
                </a:solidFill>
              </a:defRPr>
            </a:lvl1pPr>
            <a:lvl2pPr marL="630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>
                <a:solidFill>
                  <a:schemeClr val="tx2"/>
                </a:solidFill>
              </a:defRPr>
            </a:lvl2pPr>
            <a:lvl3pPr marL="900000" indent="-270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>
                <a:solidFill>
                  <a:schemeClr val="tx2"/>
                </a:solidFill>
              </a:defRPr>
            </a:lvl3pPr>
            <a:lvl4pPr marL="1242000" indent="-234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4pPr>
            <a:lvl5pPr marL="1602000" indent="-234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5pPr>
            <a:lvl6pPr marL="1900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6pPr>
            <a:lvl7pPr marL="2200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7pPr>
            <a:lvl8pPr marL="2500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8pPr>
            <a:lvl9pPr marL="2800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9pPr>
          </a:lstStyle>
          <a:p>
            <a:r>
              <a:rPr lang="es-PE" dirty="0"/>
              <a:t>El plano de trabajo debe situarse teniendo en cuenta las características de la tarea y las medidas antropométricas de las personas.</a:t>
            </a:r>
            <a:endParaRPr lang="es-PE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98" y="3055774"/>
            <a:ext cx="5717151" cy="3579544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5871251" y="1944929"/>
            <a:ext cx="7035" cy="480763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984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Posicionamiento postural: SENTADO</a:t>
            </a:r>
            <a:endParaRPr lang="es-PE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210024980"/>
              </p:ext>
            </p:extLst>
          </p:nvPr>
        </p:nvGraphicFramePr>
        <p:xfrm>
          <a:off x="581192" y="1865686"/>
          <a:ext cx="8128000" cy="4992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r="50770"/>
          <a:stretch/>
        </p:blipFill>
        <p:spPr>
          <a:xfrm>
            <a:off x="8888806" y="2403657"/>
            <a:ext cx="3102897" cy="39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31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Posicionamiento postural: SENTADO</a:t>
            </a:r>
            <a:endParaRPr lang="es-PE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65020" y="1715956"/>
            <a:ext cx="10703723" cy="521580"/>
          </a:xfrm>
        </p:spPr>
        <p:txBody>
          <a:bodyPr>
            <a:normAutofit/>
          </a:bodyPr>
          <a:lstStyle/>
          <a:p>
            <a:pPr algn="ctr"/>
            <a:r>
              <a:rPr lang="es-PE" dirty="0" smtClean="0"/>
              <a:t>ERGONOMÍA DE OFICINAS E HIGIENE POSTURAL</a:t>
            </a: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625" y="2729756"/>
            <a:ext cx="6424749" cy="403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4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deas Principales De La Ergonomia - mauricio computacion 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01" y="2242752"/>
            <a:ext cx="10410596" cy="3618555"/>
          </a:xfrm>
          <a:prstGeom prst="rect">
            <a:avLst/>
          </a:prstGeom>
          <a:noFill/>
          <a:effectLst>
            <a:glow rad="1143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PE" sz="3600" b="1" dirty="0" smtClean="0"/>
              <a:t>ERGONOMÍA</a:t>
            </a:r>
            <a:br>
              <a:rPr lang="es-PE" sz="3600" b="1" dirty="0" smtClean="0"/>
            </a:br>
            <a:r>
              <a:rPr lang="es-PE" sz="3600" b="1" dirty="0" smtClean="0"/>
              <a:t>CONCEPTO:</a:t>
            </a:r>
            <a:endParaRPr lang="es-PE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38300" y="1715956"/>
            <a:ext cx="8915400" cy="4672148"/>
          </a:xfrm>
        </p:spPr>
        <p:txBody>
          <a:bodyPr>
            <a:noAutofit/>
          </a:bodyPr>
          <a:lstStyle/>
          <a:p>
            <a:pPr algn="just"/>
            <a:endParaRPr lang="es-PE" sz="2000" dirty="0"/>
          </a:p>
          <a:p>
            <a:pPr algn="just"/>
            <a:r>
              <a:rPr lang="es-PE" sz="2000" dirty="0" smtClean="0"/>
              <a:t>Es la ciencia </a:t>
            </a:r>
            <a:r>
              <a:rPr lang="es-PE" sz="2000" dirty="0" smtClean="0">
                <a:solidFill>
                  <a:srgbClr val="FF0000"/>
                </a:solidFill>
              </a:rPr>
              <a:t>MULTIDISCIPLINARIA</a:t>
            </a:r>
            <a:r>
              <a:rPr lang="es-PE" sz="2000" dirty="0" smtClean="0"/>
              <a:t>, responsable de </a:t>
            </a:r>
            <a:r>
              <a:rPr lang="es-PE" sz="2000" dirty="0" smtClean="0">
                <a:solidFill>
                  <a:srgbClr val="FF0000"/>
                </a:solidFill>
              </a:rPr>
              <a:t>PROMOVER</a:t>
            </a:r>
            <a:r>
              <a:rPr lang="es-PE" sz="2000" dirty="0" smtClean="0"/>
              <a:t> y mantener el mayor </a:t>
            </a:r>
            <a:r>
              <a:rPr lang="es-PE" sz="2000" dirty="0" smtClean="0"/>
              <a:t>grado </a:t>
            </a:r>
            <a:r>
              <a:rPr lang="es-PE" sz="2000" dirty="0" smtClean="0"/>
              <a:t>posible de bienestar </a:t>
            </a:r>
            <a:r>
              <a:rPr lang="es-PE" sz="2000" dirty="0" smtClean="0">
                <a:solidFill>
                  <a:srgbClr val="FF0000"/>
                </a:solidFill>
              </a:rPr>
              <a:t>FÍSICO, MENTAL y SOCIAL </a:t>
            </a:r>
            <a:r>
              <a:rPr lang="es-PE" sz="2000" dirty="0" smtClean="0"/>
              <a:t>de los trabajadores en todas las profesiones; </a:t>
            </a:r>
            <a:r>
              <a:rPr lang="es-PE" sz="2000" dirty="0" smtClean="0">
                <a:solidFill>
                  <a:srgbClr val="FF0000"/>
                </a:solidFill>
              </a:rPr>
              <a:t>PREVENIR</a:t>
            </a:r>
            <a:r>
              <a:rPr lang="es-PE" sz="2000" dirty="0" smtClean="0"/>
              <a:t> todo el daño causado a la salud de éstos por las condiciones de trabajo (1).</a:t>
            </a:r>
          </a:p>
          <a:p>
            <a:pPr algn="just"/>
            <a:r>
              <a:rPr lang="es-PE" sz="2000" dirty="0" smtClean="0"/>
              <a:t>Es la ciencia que busca </a:t>
            </a:r>
            <a:r>
              <a:rPr lang="es-PE" sz="2000" dirty="0" smtClean="0">
                <a:solidFill>
                  <a:srgbClr val="FF0000"/>
                </a:solidFill>
              </a:rPr>
              <a:t>OPTIMIZAR LA INTERACCIÓN</a:t>
            </a:r>
            <a:r>
              <a:rPr lang="es-PE" sz="2000" dirty="0" smtClean="0"/>
              <a:t> entre el trabajador, máquina y ambiente de trabajo con el fin de adecuar los puestos, ambientes y la organización del trabajo a las capacidades y limitaciones de los trabajadores, con el fin de minimizar el estrés y la fatiga y con ello incrementar el rendimiento y la seguridad del trabajador (2).</a:t>
            </a:r>
            <a:endParaRPr lang="es-PE" sz="2000" dirty="0"/>
          </a:p>
        </p:txBody>
      </p:sp>
      <p:sp>
        <p:nvSpPr>
          <p:cNvPr id="5" name="Rectángulo 4"/>
          <p:cNvSpPr/>
          <p:nvPr/>
        </p:nvSpPr>
        <p:spPr>
          <a:xfrm>
            <a:off x="113211" y="6211131"/>
            <a:ext cx="1207878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E" sz="5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228600" indent="-228600">
              <a:buAutoNum type="arabicPeriod"/>
            </a:pPr>
            <a:r>
              <a:rPr lang="es-PE" sz="1200" dirty="0" smtClean="0"/>
              <a:t>OIT </a:t>
            </a:r>
            <a:r>
              <a:rPr lang="es-PE" sz="1200" dirty="0" err="1"/>
              <a:t>Laurig</a:t>
            </a:r>
            <a:r>
              <a:rPr lang="es-PE" sz="1200" dirty="0"/>
              <a:t> W, </a:t>
            </a:r>
            <a:r>
              <a:rPr lang="es-PE" sz="1200" dirty="0" err="1"/>
              <a:t>Vedder</a:t>
            </a:r>
            <a:r>
              <a:rPr lang="es-PE" sz="1200" dirty="0"/>
              <a:t> J. Ergonomía, herramientas y enfoques. Volumen 1 Capitulo 29 Enciclopedia de Salud y Seguridad en el trabajo. 1998</a:t>
            </a:r>
            <a:r>
              <a:rPr lang="es-PE" sz="1200" dirty="0" smtClean="0"/>
              <a:t>.</a:t>
            </a:r>
          </a:p>
          <a:p>
            <a:pPr marL="228600" indent="-228600">
              <a:buAutoNum type="arabicPeriod"/>
            </a:pPr>
            <a:r>
              <a:rPr lang="es-PE" sz="1200" dirty="0" smtClean="0">
                <a:latin typeface="Arial Narrow" panose="020B0606020202030204" pitchFamily="34" charset="0"/>
              </a:rPr>
              <a:t>R.M. 375-208-TR y D.S. 009-2005-TR.</a:t>
            </a:r>
            <a:endParaRPr lang="es-P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Posicionamiento postural: SENTADO</a:t>
            </a: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35" y="2237536"/>
            <a:ext cx="3345019" cy="2653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25" y="4874181"/>
            <a:ext cx="5029200" cy="1983819"/>
          </a:xfrm>
          <a:prstGeom prst="rect">
            <a:avLst/>
          </a:prstGeom>
        </p:spPr>
      </p:pic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465020" y="1715956"/>
            <a:ext cx="10703723" cy="521580"/>
          </a:xfrm>
        </p:spPr>
        <p:txBody>
          <a:bodyPr>
            <a:normAutofit/>
          </a:bodyPr>
          <a:lstStyle/>
          <a:p>
            <a:pPr algn="ctr"/>
            <a:r>
              <a:rPr lang="es-PE" dirty="0" smtClean="0"/>
              <a:t>ERGONOMÍA DE OFICINAS E HIGIENE POSTURAL</a:t>
            </a:r>
            <a:endParaRPr lang="es-PE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338461" y="2237536"/>
            <a:ext cx="1916774" cy="1889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dirty="0" smtClean="0"/>
              <a:t>BANDEJA PORTA TECLADO</a:t>
            </a:r>
            <a:endParaRPr lang="es-PE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561" y="2472837"/>
            <a:ext cx="2513512" cy="165450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212" y="4474347"/>
            <a:ext cx="2574153" cy="2131818"/>
          </a:xfrm>
          <a:prstGeom prst="rect">
            <a:avLst/>
          </a:prstGeom>
        </p:spPr>
      </p:pic>
      <p:sp>
        <p:nvSpPr>
          <p:cNvPr id="13" name="Marcador de contenido 2"/>
          <p:cNvSpPr txBox="1">
            <a:spLocks/>
          </p:cNvSpPr>
          <p:nvPr/>
        </p:nvSpPr>
        <p:spPr>
          <a:xfrm>
            <a:off x="9694034" y="2306432"/>
            <a:ext cx="1916774" cy="1889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dirty="0" smtClean="0"/>
              <a:t>ACCESORIOS Y DISPOSITIVOS</a:t>
            </a:r>
            <a:endParaRPr lang="es-PE" sz="2000" dirty="0"/>
          </a:p>
        </p:txBody>
      </p:sp>
      <p:cxnSp>
        <p:nvCxnSpPr>
          <p:cNvPr id="14" name="Conector recto 13"/>
          <p:cNvCxnSpPr>
            <a:stCxn id="7" idx="2"/>
          </p:cNvCxnSpPr>
          <p:nvPr/>
        </p:nvCxnSpPr>
        <p:spPr>
          <a:xfrm>
            <a:off x="5816882" y="2237536"/>
            <a:ext cx="61404" cy="451502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2653" y="3837052"/>
            <a:ext cx="2866982" cy="2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33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Posicionamiento postural: SENTADO</a:t>
            </a:r>
            <a:endParaRPr lang="es-PE" dirty="0"/>
          </a:p>
        </p:txBody>
      </p:sp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465020" y="1715956"/>
            <a:ext cx="10703723" cy="521580"/>
          </a:xfrm>
        </p:spPr>
        <p:txBody>
          <a:bodyPr>
            <a:normAutofit/>
          </a:bodyPr>
          <a:lstStyle/>
          <a:p>
            <a:pPr algn="ctr"/>
            <a:r>
              <a:rPr lang="es-PE" dirty="0" smtClean="0"/>
              <a:t>ERGONOMÍA DE OFICINAS E HIGIENE POSTURAL</a:t>
            </a:r>
            <a:endParaRPr lang="es-PE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50819"/>
            <a:ext cx="4016829" cy="22010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95" y="4657139"/>
            <a:ext cx="4016829" cy="189353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96" y="2150819"/>
            <a:ext cx="4016829" cy="220103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657139"/>
            <a:ext cx="4016829" cy="1893536"/>
          </a:xfrm>
          <a:prstGeom prst="rect">
            <a:avLst/>
          </a:prstGeom>
        </p:spPr>
      </p:pic>
      <p:sp>
        <p:nvSpPr>
          <p:cNvPr id="18" name="Marcador de contenido 2"/>
          <p:cNvSpPr txBox="1">
            <a:spLocks/>
          </p:cNvSpPr>
          <p:nvPr/>
        </p:nvSpPr>
        <p:spPr>
          <a:xfrm>
            <a:off x="1395496" y="4315345"/>
            <a:ext cx="4016830" cy="3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dirty="0" smtClean="0"/>
              <a:t>EVITE SUSPENDER EL CODO</a:t>
            </a:r>
            <a:endParaRPr lang="es-PE" sz="2000" dirty="0"/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5834245" y="4351853"/>
            <a:ext cx="4016830" cy="3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dirty="0" smtClean="0"/>
              <a:t>EVITAR TORCIÓN DEL CUELLO</a:t>
            </a:r>
            <a:endParaRPr lang="es-PE" sz="2000" dirty="0"/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1273576" y="6479697"/>
            <a:ext cx="4016830" cy="3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dirty="0"/>
              <a:t>EVITE COMPRESIÓN DEL ANTEBRAZO</a:t>
            </a:r>
            <a:endParaRPr lang="es-PE" sz="2000" dirty="0"/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5834245" y="6550675"/>
            <a:ext cx="4016830" cy="3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dirty="0" smtClean="0"/>
              <a:t>EVITAR EXTENDER LA MUÑECA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2241610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Posicionamiento postural: SENTADO</a:t>
            </a:r>
            <a:endParaRPr lang="es-PE" dirty="0"/>
          </a:p>
        </p:txBody>
      </p:sp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465020" y="1715956"/>
            <a:ext cx="10703723" cy="521580"/>
          </a:xfrm>
        </p:spPr>
        <p:txBody>
          <a:bodyPr>
            <a:normAutofit/>
          </a:bodyPr>
          <a:lstStyle/>
          <a:p>
            <a:pPr algn="ctr"/>
            <a:r>
              <a:rPr lang="es-PE" dirty="0" smtClean="0"/>
              <a:t>ERGONOMÍA DE OFICINAS E HIGIENE POSTURAL</a:t>
            </a: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2166752"/>
            <a:ext cx="3886200" cy="19582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396" y="2189688"/>
            <a:ext cx="3886200" cy="195827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05" y="4432542"/>
            <a:ext cx="4016829" cy="21443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878" y="4432542"/>
            <a:ext cx="3886200" cy="2144389"/>
          </a:xfrm>
          <a:prstGeom prst="rect">
            <a:avLst/>
          </a:prstGeom>
        </p:spPr>
      </p:pic>
      <p:sp>
        <p:nvSpPr>
          <p:cNvPr id="13" name="Marcador de contenido 2"/>
          <p:cNvSpPr txBox="1">
            <a:spLocks/>
          </p:cNvSpPr>
          <p:nvPr/>
        </p:nvSpPr>
        <p:spPr>
          <a:xfrm>
            <a:off x="1134290" y="4125025"/>
            <a:ext cx="4016830" cy="3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dirty="0" smtClean="0"/>
              <a:t>EVITE SOBRECARGAR UNA SOLA EXTREMIDAD</a:t>
            </a:r>
            <a:endParaRPr lang="es-PE" sz="2000" dirty="0"/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999308" y="6479697"/>
            <a:ext cx="4016830" cy="3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dirty="0" smtClean="0"/>
              <a:t>EVITE ABANDONAR EL RESPALDO</a:t>
            </a:r>
            <a:endParaRPr lang="es-PE" sz="2000" dirty="0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6216830" y="4101100"/>
            <a:ext cx="4016830" cy="3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dirty="0" smtClean="0"/>
              <a:t>EVITE DESBIAR LA MUÑECA</a:t>
            </a:r>
            <a:endParaRPr lang="es-PE" sz="2000" dirty="0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6245188" y="6530070"/>
            <a:ext cx="4016830" cy="3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dirty="0" smtClean="0"/>
              <a:t>EVITE FLEXIONAR LAS PIERNAS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180991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TRASTORNOS MUSCULO ESQUELÉTICOS (</a:t>
            </a:r>
            <a:r>
              <a:rPr lang="es-PE" dirty="0" err="1" smtClean="0"/>
              <a:t>tme</a:t>
            </a:r>
            <a:r>
              <a:rPr lang="es-PE" dirty="0" smtClean="0"/>
              <a:t>)</a:t>
            </a:r>
            <a:endParaRPr lang="es-PE" dirty="0"/>
          </a:p>
        </p:txBody>
      </p:sp>
      <p:pic>
        <p:nvPicPr>
          <p:cNvPr id="9218" name="Picture 2" descr="Los trastornos musculoesqueléticos | Clínica Internac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79" y="1807396"/>
            <a:ext cx="7329442" cy="485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80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23524" y="1960056"/>
            <a:ext cx="6682208" cy="39929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TRASTORNOS MUSCULO ESQUELÉTICOS (</a:t>
            </a:r>
            <a:r>
              <a:rPr lang="es-PE" dirty="0" err="1" smtClean="0"/>
              <a:t>tme</a:t>
            </a:r>
            <a:r>
              <a:rPr lang="es-PE" dirty="0" smtClean="0"/>
              <a:t>)</a:t>
            </a:r>
            <a:endParaRPr lang="es-PE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12768" y="1885772"/>
            <a:ext cx="10703723" cy="1706514"/>
          </a:xfrm>
        </p:spPr>
        <p:txBody>
          <a:bodyPr>
            <a:noAutofit/>
          </a:bodyPr>
          <a:lstStyle/>
          <a:p>
            <a:pPr algn="just"/>
            <a:r>
              <a:rPr lang="es-PE" sz="2400" dirty="0"/>
              <a:t>Son un conjunto de lesiones inflamatorias o degenerativas de músculos, tendones, articulaciones, ligamentos, nervios, etc. El síntoma predominante es el dolor asociado a inflamación, pérdida de fuerza y disminución o incapacidad funcional de la zona anatómica afectada.</a:t>
            </a:r>
            <a:endParaRPr lang="es-PE" sz="2400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412767" y="4599147"/>
            <a:ext cx="10703723" cy="180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2400" dirty="0"/>
              <a:t> Los TME son la PRIMERA causa de morbilidad profesional en el régimen contributivo, con tendencia continua a incrementarse.</a:t>
            </a:r>
          </a:p>
          <a:p>
            <a:pPr algn="just"/>
            <a:r>
              <a:rPr lang="es-PE" sz="2400" dirty="0"/>
              <a:t>Estos DME están afectando dos segmentos corporales: miembro superior (hombro) y </a:t>
            </a:r>
            <a:r>
              <a:rPr lang="es-PE" sz="2400" dirty="0" err="1"/>
              <a:t>columnavertebra</a:t>
            </a:r>
            <a:endParaRPr lang="es-PE" sz="2400" dirty="0"/>
          </a:p>
        </p:txBody>
      </p:sp>
      <p:sp>
        <p:nvSpPr>
          <p:cNvPr id="6" name="Rectángulo 5"/>
          <p:cNvSpPr/>
          <p:nvPr/>
        </p:nvSpPr>
        <p:spPr>
          <a:xfrm>
            <a:off x="744138" y="4046361"/>
            <a:ext cx="10703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000000"/>
                </a:solidFill>
                <a:latin typeface="Arial" panose="020B0604020202020204" pitchFamily="34" charset="0"/>
              </a:rPr>
              <a:t>GATISO: Guías de Atención Integral en Salud Ocupacional basada en evidencias, 2006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68907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TRASTORNOS MUSCULO ESQUELÉTICOS (</a:t>
            </a:r>
            <a:r>
              <a:rPr lang="es-PE" dirty="0" err="1" smtClean="0"/>
              <a:t>tme</a:t>
            </a:r>
            <a:r>
              <a:rPr lang="es-PE" dirty="0" smtClean="0"/>
              <a:t>)</a:t>
            </a:r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744138" y="1912920"/>
            <a:ext cx="10703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 HOMBRO</a:t>
            </a:r>
            <a:endParaRPr lang="es-PE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340549"/>
              </p:ext>
            </p:extLst>
          </p:nvPr>
        </p:nvGraphicFramePr>
        <p:xfrm>
          <a:off x="276778" y="2965026"/>
          <a:ext cx="5311222" cy="312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902">
                  <a:extLst>
                    <a:ext uri="{9D8B030D-6E8A-4147-A177-3AD203B41FA5}">
                      <a16:colId xmlns:a16="http://schemas.microsoft.com/office/drawing/2014/main" val="2077915704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1641791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PE" dirty="0" smtClean="0"/>
                        <a:t>AFECCIÓN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CIE-10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41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dirty="0" smtClean="0"/>
                        <a:t>CAPSULITIS ADHESIVA DEL HOMBRO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M75.0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23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dirty="0" smtClean="0"/>
                        <a:t>SINDROME</a:t>
                      </a:r>
                      <a:r>
                        <a:rPr lang="es-PE" baseline="0" dirty="0" smtClean="0"/>
                        <a:t> DEL MANGUITO ROTATORIO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M75.1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512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dirty="0" smtClean="0"/>
                        <a:t>TENDINITIS DEL BICEPS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M75.2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243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dirty="0" smtClean="0"/>
                        <a:t>TENDINITIS CALCIFICANTE DEL HOMBRO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M75.3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065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dirty="0" smtClean="0"/>
                        <a:t>BURSITIS DE HOMBRO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M75.5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61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dirty="0" smtClean="0"/>
                        <a:t>LESIÓN DEL HOMBRO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M75.9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948548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207" y="1912920"/>
            <a:ext cx="4335601" cy="49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03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TRASTORNOS MUSCULO ESQUELÉTICOS (</a:t>
            </a:r>
            <a:r>
              <a:rPr lang="es-PE" dirty="0" err="1" smtClean="0"/>
              <a:t>tme</a:t>
            </a:r>
            <a:r>
              <a:rPr lang="es-PE" dirty="0" smtClean="0"/>
              <a:t>)</a:t>
            </a:r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744138" y="1912920"/>
            <a:ext cx="10703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 CODO</a:t>
            </a: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751" y="2479216"/>
            <a:ext cx="3690257" cy="16831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294" y="2282252"/>
            <a:ext cx="3350986" cy="16415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236" y="4162359"/>
            <a:ext cx="4029285" cy="24099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t="12983" b="22984"/>
          <a:stretch/>
        </p:blipFill>
        <p:spPr>
          <a:xfrm>
            <a:off x="7049003" y="4007468"/>
            <a:ext cx="4049567" cy="2564838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6001101" y="2282252"/>
            <a:ext cx="61404" cy="451502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828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TRASTORNOS MUSCULO ESQUELÉTICOS (</a:t>
            </a:r>
            <a:r>
              <a:rPr lang="es-PE" dirty="0" err="1" smtClean="0"/>
              <a:t>tme</a:t>
            </a:r>
            <a:r>
              <a:rPr lang="es-PE" dirty="0" smtClean="0"/>
              <a:t>)</a:t>
            </a:r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744138" y="1912920"/>
            <a:ext cx="10703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 MUÑECA Y MANO</a:t>
            </a:r>
            <a:endParaRPr lang="es-PE" dirty="0"/>
          </a:p>
        </p:txBody>
      </p:sp>
      <p:pic>
        <p:nvPicPr>
          <p:cNvPr id="18434" name="Picture 2" descr="Síndrome del túnel carpiano: MedlinePlus enciclopedia méd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374714"/>
            <a:ext cx="4689707" cy="375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8" y="3216931"/>
            <a:ext cx="6172200" cy="3131618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81192" y="6348549"/>
            <a:ext cx="4171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SINDROME DE TUNEL DEL CARPO</a:t>
            </a:r>
            <a:endParaRPr lang="es-PE" dirty="0"/>
          </a:p>
        </p:txBody>
      </p:sp>
      <p:sp>
        <p:nvSpPr>
          <p:cNvPr id="12" name="Rectángulo 11"/>
          <p:cNvSpPr/>
          <p:nvPr/>
        </p:nvSpPr>
        <p:spPr>
          <a:xfrm>
            <a:off x="6701022" y="2678547"/>
            <a:ext cx="4171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TENOSINOVITIS DE QUERVAIN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29332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TRASTORNOS MUSCULO ESQUELÉTICOS (</a:t>
            </a:r>
            <a:r>
              <a:rPr lang="es-PE" dirty="0" err="1" smtClean="0"/>
              <a:t>tme</a:t>
            </a:r>
            <a:r>
              <a:rPr lang="es-PE" dirty="0" smtClean="0"/>
              <a:t>)</a:t>
            </a:r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744138" y="1912920"/>
            <a:ext cx="10703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 MUÑECA Y MANO</a:t>
            </a: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131" y="2996423"/>
            <a:ext cx="5943600" cy="258945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788005" y="5585874"/>
            <a:ext cx="4171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DEDO ENRESORTE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96580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TRASTORNOS MUSCULO ESQUELÉTICOS (</a:t>
            </a:r>
            <a:r>
              <a:rPr lang="es-PE" dirty="0" err="1" smtClean="0"/>
              <a:t>tme</a:t>
            </a:r>
            <a:r>
              <a:rPr lang="es-PE" dirty="0" smtClean="0"/>
              <a:t>)</a:t>
            </a:r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8163842" y="2879571"/>
            <a:ext cx="26260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GESTIÓN DE RIESGOS PARA TME</a:t>
            </a:r>
            <a:endParaRPr lang="es-PE" sz="36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735895814"/>
              </p:ext>
            </p:extLst>
          </p:nvPr>
        </p:nvGraphicFramePr>
        <p:xfrm>
          <a:off x="581192" y="2004360"/>
          <a:ext cx="6659156" cy="4605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1228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Manual para la evaluación y prevención de riesgos ergonómicos y  psicosociales en la PYME | Prevencion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637" y="2397712"/>
            <a:ext cx="4403363" cy="44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actores de riesgo disergonómico en construcción civil – Servile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31"/>
          <a:stretch/>
        </p:blipFill>
        <p:spPr bwMode="auto">
          <a:xfrm>
            <a:off x="2660456" y="1891849"/>
            <a:ext cx="2895659" cy="43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7933" y="1891849"/>
            <a:ext cx="11029615" cy="36783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s-PE" sz="2000" dirty="0"/>
              <a:t>Es una condición relacionada con el </a:t>
            </a:r>
            <a:r>
              <a:rPr lang="es-PE" sz="2000" dirty="0">
                <a:solidFill>
                  <a:srgbClr val="FF0000"/>
                </a:solidFill>
              </a:rPr>
              <a:t>ESFUERZO FÍSICO </a:t>
            </a:r>
            <a:r>
              <a:rPr lang="es-PE" sz="2000" dirty="0"/>
              <a:t>que puede estar presente o no en un puesto de trabajo. Si está presente, es posible que la persona expuesta a esta condición pueda sufrir un daño.</a:t>
            </a:r>
          </a:p>
          <a:p>
            <a:pPr algn="just"/>
            <a:endParaRPr lang="es-PE" sz="2000" dirty="0"/>
          </a:p>
          <a:p>
            <a:pPr algn="just"/>
            <a:r>
              <a:rPr lang="es-ES" altLang="es-PE" sz="2000" dirty="0"/>
              <a:t>Las tareas de personal </a:t>
            </a:r>
            <a:r>
              <a:rPr lang="es-ES" altLang="es-PE" sz="2000" dirty="0">
                <a:solidFill>
                  <a:srgbClr val="FF0000"/>
                </a:solidFill>
              </a:rPr>
              <a:t>ADMINISTRATIVO</a:t>
            </a:r>
            <a:r>
              <a:rPr lang="es-ES" altLang="es-PE" sz="2000" dirty="0"/>
              <a:t> y </a:t>
            </a:r>
            <a:r>
              <a:rPr lang="es-ES" altLang="es-PE" sz="2000" dirty="0">
                <a:solidFill>
                  <a:srgbClr val="FF0000"/>
                </a:solidFill>
              </a:rPr>
              <a:t>OPERATIVO</a:t>
            </a:r>
            <a:r>
              <a:rPr lang="es-ES" altLang="es-PE" sz="2000" dirty="0"/>
              <a:t> implican muchos desafíos desde el aspecto ergonómico. </a:t>
            </a:r>
            <a:r>
              <a:rPr lang="es-PE" altLang="es-PE" sz="2000" dirty="0"/>
              <a:t>Los movimientos simples que realizan (girar, levantar, tirar o inclinarse) pueden no ser peligrosos por sí solos, sin embargo requiere posturas estáticas prolongadas y lo que representa un riesgo para regiones anatómicas como la espalda, cuello y rodillas principalmente.</a:t>
            </a:r>
            <a:endParaRPr lang="es-ES" altLang="es-PE" sz="2000" dirty="0"/>
          </a:p>
          <a:p>
            <a:pPr marL="0" indent="0" algn="just">
              <a:buNone/>
            </a:pPr>
            <a:r>
              <a:rPr lang="es-PE" sz="2000" dirty="0"/>
              <a:t>.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21977" y="476193"/>
            <a:ext cx="10435571" cy="1280890"/>
          </a:xfrm>
        </p:spPr>
        <p:txBody>
          <a:bodyPr>
            <a:noAutofit/>
          </a:bodyPr>
          <a:lstStyle/>
          <a:p>
            <a:pPr algn="ctr"/>
            <a:r>
              <a:rPr lang="es-PE" sz="3200" b="1" dirty="0"/>
              <a:t>¿QUÉ ES UN FACTOR DE RIESGO  DISERGONÓMICO?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07618" y="5950059"/>
            <a:ext cx="1182163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E" sz="5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s-PE" sz="1200" dirty="0" smtClean="0">
                <a:latin typeface="Arial Narrow" panose="020B0606020202030204" pitchFamily="34" charset="0"/>
              </a:rPr>
              <a:t>R.M. </a:t>
            </a:r>
            <a:r>
              <a:rPr lang="es-PE" sz="1200" dirty="0" smtClean="0">
                <a:latin typeface="Arial Narrow" panose="020B0606020202030204" pitchFamily="34" charset="0"/>
              </a:rPr>
              <a:t>375-2008-TR. </a:t>
            </a:r>
            <a:r>
              <a:rPr lang="es-PE" sz="1200" dirty="0" smtClean="0">
                <a:latin typeface="Arial Narrow" panose="020B0606020202030204" pitchFamily="34" charset="0"/>
              </a:rPr>
              <a:t>“Norma básica de </a:t>
            </a:r>
            <a:r>
              <a:rPr lang="es-PE" sz="1200" dirty="0" smtClean="0">
                <a:latin typeface="Arial Narrow" panose="020B0606020202030204" pitchFamily="34" charset="0"/>
              </a:rPr>
              <a:t>ergonomía y procedimiento de evaluación de riesgo disergonómico”.</a:t>
            </a:r>
            <a:endParaRPr lang="es-P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PAUSAS ACTIVAS</a:t>
            </a:r>
            <a:endParaRPr lang="es-PE" dirty="0"/>
          </a:p>
        </p:txBody>
      </p:sp>
      <p:sp>
        <p:nvSpPr>
          <p:cNvPr id="3" name="Rectángulo 2"/>
          <p:cNvSpPr/>
          <p:nvPr/>
        </p:nvSpPr>
        <p:spPr>
          <a:xfrm>
            <a:off x="748936" y="1880663"/>
            <a:ext cx="45807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dirty="0">
                <a:latin typeface="Arial Narrow" panose="020B0606020202030204" pitchFamily="34" charset="0"/>
              </a:rPr>
              <a:t>Incluyen una rutina que generalmente incorpora </a:t>
            </a:r>
            <a:r>
              <a:rPr lang="es-PE" sz="2400" dirty="0" smtClean="0">
                <a:latin typeface="Arial Narrow" panose="020B0606020202030204" pitchFamily="34" charset="0"/>
              </a:rPr>
              <a:t>MOVIMIENTOS ARTICULARES de </a:t>
            </a:r>
            <a:r>
              <a:rPr lang="es-PE" sz="2400" dirty="0">
                <a:latin typeface="Arial Narrow" panose="020B0606020202030204" pitchFamily="34" charset="0"/>
              </a:rPr>
              <a:t>estiramiento de diferentes grupos musculares (cabeza y cuello, hombros, codos, manos, tronco, piernas y pies) además de ejercicios de respiración para activar la circulación sanguínea y la energía corporal, previniendo problemas causados por la fatiga física y mental, favoreciendo el </a:t>
            </a:r>
            <a:r>
              <a:rPr lang="es-PE" sz="2400" dirty="0" smtClean="0">
                <a:latin typeface="Arial Narrow" panose="020B0606020202030204" pitchFamily="34" charset="0"/>
              </a:rPr>
              <a:t>INCREMENTO DE LA PRODUCTIVIDAD.</a:t>
            </a:r>
            <a:endParaRPr lang="es-PE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2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18019" r="2128" b="4259"/>
          <a:stretch/>
        </p:blipFill>
        <p:spPr bwMode="auto">
          <a:xfrm>
            <a:off x="5814123" y="1939640"/>
            <a:ext cx="5143500" cy="41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5337873" y="592313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2400" dirty="0">
                <a:solidFill>
                  <a:srgbClr val="FF0000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Se  recomienda realizar a las pausas activas en el trabajo cada dos horas.</a:t>
            </a:r>
            <a:endParaRPr lang="en-US" sz="2400" dirty="0">
              <a:solidFill>
                <a:srgbClr val="FF0000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514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874350" y="1948228"/>
            <a:ext cx="8853704" cy="2091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50" y="4271556"/>
            <a:ext cx="8829288" cy="2326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PE" dirty="0" smtClean="0"/>
              <a:t>PAUSAS ACTIVAS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99721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PE" dirty="0" smtClean="0"/>
              <a:t>PAUSAS ACTIVAS</a:t>
            </a:r>
            <a:endParaRPr lang="es-P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6"/>
          <a:stretch/>
        </p:blipFill>
        <p:spPr>
          <a:xfrm>
            <a:off x="5472856" y="1839873"/>
            <a:ext cx="6231465" cy="2191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54" y="4155324"/>
            <a:ext cx="5565258" cy="2506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2251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547356" y="5762787"/>
            <a:ext cx="3483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GRACIAS.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47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actores de riesgo disergonómico en construcción civil – Servil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241" y="1863304"/>
            <a:ext cx="40005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9212" y="2063200"/>
            <a:ext cx="8911687" cy="614686"/>
          </a:xfrm>
        </p:spPr>
        <p:txBody>
          <a:bodyPr>
            <a:normAutofit/>
          </a:bodyPr>
          <a:lstStyle/>
          <a:p>
            <a:r>
              <a:rPr lang="es-PE" dirty="0" smtClean="0"/>
              <a:t>Grupos altamente vulnerables</a:t>
            </a:r>
            <a:r>
              <a:rPr lang="es-PE" dirty="0"/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12192" y="1863305"/>
            <a:ext cx="6639049" cy="385069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PE" sz="2000" dirty="0">
                <a:solidFill>
                  <a:srgbClr val="FF0000"/>
                </a:solidFill>
              </a:rPr>
              <a:t>LEVANTAMIENTO DE CARGAS Y TRANSPORTE MANUAL </a:t>
            </a:r>
            <a:r>
              <a:rPr lang="es-PE" sz="2000" dirty="0"/>
              <a:t>Cuando se levanta y se sostiene con las manos un objeto que debe ser colocado de un punto a otro, incluso si se realiza caminando. </a:t>
            </a:r>
          </a:p>
          <a:p>
            <a:pPr algn="just"/>
            <a:r>
              <a:rPr lang="es-PE" sz="2000" dirty="0">
                <a:solidFill>
                  <a:srgbClr val="FF0000"/>
                </a:solidFill>
              </a:rPr>
              <a:t>APLICACIÓN DE FUERZAS </a:t>
            </a:r>
            <a:r>
              <a:rPr lang="es-PE" sz="2000" dirty="0"/>
              <a:t>Cuando es necesario trabajar con controles, mandos o pedales que deben ser accionados con el uso de la fuerza de las manos o los pies.</a:t>
            </a:r>
          </a:p>
          <a:p>
            <a:pPr algn="just"/>
            <a:r>
              <a:rPr lang="es-PE" sz="2000" dirty="0">
                <a:solidFill>
                  <a:srgbClr val="FF0000"/>
                </a:solidFill>
              </a:rPr>
              <a:t>MOVIMIENTOS REPETITIVOS DE LA EXTREMIDAD SUPERIOR </a:t>
            </a:r>
            <a:r>
              <a:rPr lang="es-PE" sz="2000" dirty="0"/>
              <a:t>Cuando el trabajo requiere un uso continuo de las manos, con movimientos rápidos y repetidos, o un uso constante de las manos y brazos.</a:t>
            </a:r>
          </a:p>
          <a:p>
            <a:pPr algn="just"/>
            <a:r>
              <a:rPr lang="es-PE" sz="2000" dirty="0">
                <a:solidFill>
                  <a:srgbClr val="FF0000"/>
                </a:solidFill>
              </a:rPr>
              <a:t>POSTURAS FORZADAS Y MOVIMIENTOS FORZADOS </a:t>
            </a:r>
            <a:r>
              <a:rPr lang="es-PE" sz="2000" dirty="0"/>
              <a:t>Cuando se requiere adoptar una postura extrema para efectuar alguna tarea, o cuando se debe realizar un movimiento de alguna parte del cuerpo que resulte incómodo.</a:t>
            </a:r>
          </a:p>
          <a:p>
            <a:pPr algn="just"/>
            <a:r>
              <a:rPr lang="es-PE" sz="2000" dirty="0">
                <a:solidFill>
                  <a:srgbClr val="FF0000"/>
                </a:solidFill>
              </a:rPr>
              <a:t>VIBRACION DE BRAZO- MANO DE MODERADA A ALTA </a:t>
            </a:r>
            <a:r>
              <a:rPr lang="es-PE" sz="2000" dirty="0"/>
              <a:t>Usando una herramienta que vibra moderadamente (como amoladora, esmeril, lijaduras, maquinaria pesada), por mas de 2 horas al día o </a:t>
            </a:r>
            <a:r>
              <a:rPr lang="es-PE" sz="2000" dirty="0" smtClean="0"/>
              <a:t>herramienta </a:t>
            </a:r>
            <a:r>
              <a:rPr lang="es-PE" sz="2000" dirty="0"/>
              <a:t>que vibra altamente como ( martillo neumático), por más de 30 minutos por día</a:t>
            </a:r>
            <a:r>
              <a:rPr lang="es-PE" sz="2000" dirty="0" smtClean="0"/>
              <a:t>.</a:t>
            </a:r>
            <a:endParaRPr lang="es-PE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639991" y="582414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PE" b="1" dirty="0">
                <a:solidFill>
                  <a:schemeClr val="bg1"/>
                </a:solidFill>
              </a:rPr>
              <a:t>TIPOS DE FACTOR DE RIESGO DISERGONOMICO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07618" y="5950059"/>
            <a:ext cx="1182163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E" sz="5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s-PE" sz="1200" dirty="0" smtClean="0">
                <a:latin typeface="Arial Narrow" panose="020B0606020202030204" pitchFamily="34" charset="0"/>
              </a:rPr>
              <a:t>R.M. </a:t>
            </a:r>
            <a:r>
              <a:rPr lang="es-PE" sz="1200" dirty="0" smtClean="0">
                <a:latin typeface="Arial Narrow" panose="020B0606020202030204" pitchFamily="34" charset="0"/>
              </a:rPr>
              <a:t>375-2008-TR. </a:t>
            </a:r>
            <a:r>
              <a:rPr lang="es-PE" sz="1200" dirty="0" smtClean="0">
                <a:latin typeface="Arial Narrow" panose="020B0606020202030204" pitchFamily="34" charset="0"/>
              </a:rPr>
              <a:t>“Norma básica de </a:t>
            </a:r>
            <a:r>
              <a:rPr lang="es-PE" sz="1200" dirty="0" smtClean="0">
                <a:latin typeface="Arial Narrow" panose="020B0606020202030204" pitchFamily="34" charset="0"/>
              </a:rPr>
              <a:t>ergonomía y procedimiento de evaluación de riesgo disergonómico”.</a:t>
            </a:r>
            <a:endParaRPr lang="es-P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MMVKDZRDkQ/TsKo1CeisoI/AAAAAAAAABM/XUmiIxB54gk/s1600/w1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1"/>
          <a:stretch/>
        </p:blipFill>
        <p:spPr bwMode="auto">
          <a:xfrm>
            <a:off x="7432766" y="1760063"/>
            <a:ext cx="4281734" cy="494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3580" y="746263"/>
            <a:ext cx="11029616" cy="1013800"/>
          </a:xfrm>
        </p:spPr>
        <p:txBody>
          <a:bodyPr>
            <a:normAutofit fontScale="90000"/>
          </a:bodyPr>
          <a:lstStyle/>
          <a:p>
            <a:pPr algn="ctr"/>
            <a:r>
              <a:rPr lang="es-PE" b="1" dirty="0"/>
              <a:t>R.M. 375-2008-TR. “Norma básica de ergonomía y procedimiento de evaluación de riesgo disergonómico”.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3752" y="1760063"/>
            <a:ext cx="8911687" cy="4662325"/>
          </a:xfrm>
        </p:spPr>
        <p:txBody>
          <a:bodyPr>
            <a:normAutofit/>
          </a:bodyPr>
          <a:lstStyle/>
          <a:p>
            <a:r>
              <a:rPr lang="es-PE" sz="2400" dirty="0"/>
              <a:t>La presente Norma incluye los siguientes contenidos:</a:t>
            </a:r>
          </a:p>
          <a:p>
            <a:pPr lvl="1"/>
            <a:r>
              <a:rPr lang="es-PE" sz="2000" dirty="0" smtClean="0"/>
              <a:t>Manipulación </a:t>
            </a:r>
            <a:r>
              <a:rPr lang="es-PE" sz="2000" dirty="0"/>
              <a:t>manual de cargas</a:t>
            </a:r>
          </a:p>
          <a:p>
            <a:pPr lvl="1"/>
            <a:r>
              <a:rPr lang="es-PE" sz="2000" dirty="0" smtClean="0"/>
              <a:t>Carga </a:t>
            </a:r>
            <a:r>
              <a:rPr lang="es-PE" sz="2000" dirty="0"/>
              <a:t>límite recomendada</a:t>
            </a:r>
          </a:p>
          <a:p>
            <a:pPr lvl="1"/>
            <a:r>
              <a:rPr lang="es-PE" sz="2000" dirty="0" smtClean="0"/>
              <a:t>Posicionamiento </a:t>
            </a:r>
            <a:r>
              <a:rPr lang="es-PE" sz="2000" dirty="0"/>
              <a:t>postural en los puestos de trabajo</a:t>
            </a:r>
          </a:p>
          <a:p>
            <a:pPr lvl="1"/>
            <a:r>
              <a:rPr lang="es-PE" sz="2000" dirty="0" smtClean="0"/>
              <a:t>Equipos </a:t>
            </a:r>
            <a:r>
              <a:rPr lang="es-PE" sz="2000" dirty="0"/>
              <a:t>y herramientas en los puestos de trabajo</a:t>
            </a:r>
          </a:p>
          <a:p>
            <a:pPr lvl="1"/>
            <a:r>
              <a:rPr lang="es-PE" sz="2000" dirty="0" smtClean="0"/>
              <a:t>Condiciones </a:t>
            </a:r>
            <a:r>
              <a:rPr lang="es-PE" sz="2000" dirty="0"/>
              <a:t>ambientales de trabajo</a:t>
            </a:r>
          </a:p>
          <a:p>
            <a:pPr lvl="1"/>
            <a:r>
              <a:rPr lang="es-PE" sz="2000" dirty="0" smtClean="0"/>
              <a:t>Organización </a:t>
            </a:r>
            <a:r>
              <a:rPr lang="es-PE" sz="2000" dirty="0"/>
              <a:t>del trabajo</a:t>
            </a:r>
          </a:p>
          <a:p>
            <a:pPr lvl="1"/>
            <a:r>
              <a:rPr lang="es-PE" sz="2000" dirty="0" smtClean="0"/>
              <a:t>Procedimiento </a:t>
            </a:r>
            <a:r>
              <a:rPr lang="es-PE" sz="2000" dirty="0"/>
              <a:t>de evaluación de riesgo disergonómico</a:t>
            </a:r>
          </a:p>
          <a:p>
            <a:pPr lvl="1"/>
            <a:r>
              <a:rPr lang="es-PE" sz="2000" dirty="0" smtClean="0"/>
              <a:t>Matriz </a:t>
            </a:r>
            <a:r>
              <a:rPr lang="es-PE" sz="2000" dirty="0"/>
              <a:t>de identificación de riesgos </a:t>
            </a:r>
            <a:r>
              <a:rPr lang="es-PE" sz="2000" dirty="0" err="1"/>
              <a:t>disergonómicos</a:t>
            </a:r>
            <a:endParaRPr lang="es-PE" sz="2000" dirty="0"/>
          </a:p>
        </p:txBody>
      </p:sp>
      <p:sp>
        <p:nvSpPr>
          <p:cNvPr id="7" name="Rectángulo 6"/>
          <p:cNvSpPr/>
          <p:nvPr/>
        </p:nvSpPr>
        <p:spPr>
          <a:xfrm>
            <a:off x="370370" y="6212034"/>
            <a:ext cx="1182163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E" sz="5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s-PE" sz="1200" dirty="0" smtClean="0">
                <a:latin typeface="Arial Narrow" panose="020B0606020202030204" pitchFamily="34" charset="0"/>
              </a:rPr>
              <a:t>R.M. </a:t>
            </a:r>
            <a:r>
              <a:rPr lang="es-PE" sz="1200" dirty="0" smtClean="0">
                <a:latin typeface="Arial Narrow" panose="020B0606020202030204" pitchFamily="34" charset="0"/>
              </a:rPr>
              <a:t>375-2008-TR. </a:t>
            </a:r>
            <a:r>
              <a:rPr lang="es-PE" sz="1200" dirty="0" smtClean="0">
                <a:latin typeface="Arial Narrow" panose="020B0606020202030204" pitchFamily="34" charset="0"/>
              </a:rPr>
              <a:t>“Norma básica de </a:t>
            </a:r>
            <a:r>
              <a:rPr lang="es-PE" sz="1200" dirty="0" smtClean="0">
                <a:latin typeface="Arial Narrow" panose="020B0606020202030204" pitchFamily="34" charset="0"/>
              </a:rPr>
              <a:t>ergonomía y procedimiento de evaluación de riesgo disergonómico”.</a:t>
            </a:r>
            <a:endParaRPr lang="es-P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2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PE" b="1" dirty="0"/>
              <a:t>OBJETIVO PRINCIPAL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124" t="27410" r="28280" b="64911"/>
          <a:stretch/>
        </p:blipFill>
        <p:spPr>
          <a:xfrm>
            <a:off x="2769324" y="2066292"/>
            <a:ext cx="6453051" cy="5617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3226" t="38663" r="29387" b="12410"/>
          <a:stretch/>
        </p:blipFill>
        <p:spPr>
          <a:xfrm>
            <a:off x="2913015" y="2978332"/>
            <a:ext cx="6165670" cy="357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85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dirty="0" smtClean="0"/>
              <a:t>OBJETIVOS ESPECÍFICOS.</a:t>
            </a:r>
            <a:endParaRPr lang="es-PE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760466329"/>
              </p:ext>
            </p:extLst>
          </p:nvPr>
        </p:nvGraphicFramePr>
        <p:xfrm>
          <a:off x="2032000" y="17257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1501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dirty="0" smtClean="0"/>
              <a:t>OBJETIVOS ESPECÍFICOS.</a:t>
            </a:r>
            <a:endParaRPr lang="es-PE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7599805"/>
              </p:ext>
            </p:extLst>
          </p:nvPr>
        </p:nvGraphicFramePr>
        <p:xfrm>
          <a:off x="2032000" y="17257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8038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incipios básicos en el manejo manual de carga. – La seguridad e higiene  una cuestión de actitud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8"/>
          <a:stretch/>
        </p:blipFill>
        <p:spPr bwMode="auto">
          <a:xfrm>
            <a:off x="3517478" y="1787311"/>
            <a:ext cx="4672933" cy="507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81192" y="384293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E" dirty="0" smtClean="0"/>
              <a:t>Manipulación MANUAL de cargas.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3988842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395</TotalTime>
  <Words>1413</Words>
  <Application>Microsoft Office PowerPoint</Application>
  <PresentationFormat>Panorámica</PresentationFormat>
  <Paragraphs>153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Arial Narrow</vt:lpstr>
      <vt:lpstr>Calibri</vt:lpstr>
      <vt:lpstr>Gill Sans MT</vt:lpstr>
      <vt:lpstr>Verdana</vt:lpstr>
      <vt:lpstr>Wingdings 2</vt:lpstr>
      <vt:lpstr>Dividendo</vt:lpstr>
      <vt:lpstr>ERGONOMÍA Y PREVENCIÓN DE TRASTORNOS MUSCULOESQUELÉTICOS.</vt:lpstr>
      <vt:lpstr>ERGONOMÍA CONCEPTO:</vt:lpstr>
      <vt:lpstr>¿QUÉ ES UN FACTOR DE RIESGO  DISERGONÓMICO?</vt:lpstr>
      <vt:lpstr>Grupos altamente vulnerables:</vt:lpstr>
      <vt:lpstr>R.M. 375-2008-TR. “Norma básica de ergonomía y procedimiento de evaluación de riesgo disergonómico”.</vt:lpstr>
      <vt:lpstr>OBJETIVO PRINCIPAL </vt:lpstr>
      <vt:lpstr>OBJETIVOS ESPECÍFICOS.</vt:lpstr>
      <vt:lpstr>OBJETIVOS ESPECÍFICOS.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Posicionamiento postural: de pie</vt:lpstr>
      <vt:lpstr>Posicionamiento postural: de pie</vt:lpstr>
      <vt:lpstr>Posicionamiento postural: SENTADO</vt:lpstr>
      <vt:lpstr>Posicionamiento postural: SENTADO</vt:lpstr>
      <vt:lpstr>Posicionamiento postural: SENTADO</vt:lpstr>
      <vt:lpstr>Posicionamiento postural: SENTADO</vt:lpstr>
      <vt:lpstr>Posicionamiento postural: SENTADO</vt:lpstr>
      <vt:lpstr>Posicionamiento postural: SENTADO</vt:lpstr>
      <vt:lpstr>TRASTORNOS MUSCULO ESQUELÉTICOS (tme)</vt:lpstr>
      <vt:lpstr>TRASTORNOS MUSCULO ESQUELÉTICOS (tme)</vt:lpstr>
      <vt:lpstr>TRASTORNOS MUSCULO ESQUELÉTICOS (tme)</vt:lpstr>
      <vt:lpstr>TRASTORNOS MUSCULO ESQUELÉTICOS (tme)</vt:lpstr>
      <vt:lpstr>TRASTORNOS MUSCULO ESQUELÉTICOS (tme)</vt:lpstr>
      <vt:lpstr>TRASTORNOS MUSCULO ESQUELÉTICOS (tme)</vt:lpstr>
      <vt:lpstr>TRASTORNOS MUSCULO ESQUELÉTICOS (tme)</vt:lpstr>
      <vt:lpstr>PAUSAS ACTIVAS</vt:lpstr>
      <vt:lpstr>PAUSAS ACTIVAS</vt:lpstr>
      <vt:lpstr>PAUSAS ACTIVAS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Daniella Valdiviezo Linares</dc:creator>
  <cp:lastModifiedBy>Angel</cp:lastModifiedBy>
  <cp:revision>41</cp:revision>
  <dcterms:created xsi:type="dcterms:W3CDTF">2020-09-10T22:43:18Z</dcterms:created>
  <dcterms:modified xsi:type="dcterms:W3CDTF">2020-10-08T15:38:23Z</dcterms:modified>
</cp:coreProperties>
</file>